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5" r:id="rId12"/>
    <p:sldId id="272" r:id="rId13"/>
    <p:sldId id="267" r:id="rId14"/>
    <p:sldId id="268" r:id="rId15"/>
    <p:sldId id="269" r:id="rId16"/>
    <p:sldId id="270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8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4186C1-395D-461B-889F-79720525F54C}" v="478" dt="2024-11-23T00:38:40.8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buquerque, Renato M" userId="8b201c25-8cf5-4edb-86c3-2f0608a62ba3" providerId="ADAL" clId="{744186C1-395D-461B-889F-79720525F54C}"/>
    <pc:docChg chg="undo custSel addSld delSld modSld sldOrd">
      <pc:chgData name="Albuquerque, Renato M" userId="8b201c25-8cf5-4edb-86c3-2f0608a62ba3" providerId="ADAL" clId="{744186C1-395D-461B-889F-79720525F54C}" dt="2024-11-23T13:15:37.320" v="1631" actId="20577"/>
      <pc:docMkLst>
        <pc:docMk/>
      </pc:docMkLst>
      <pc:sldChg chg="addSp delSp modSp mod">
        <pc:chgData name="Albuquerque, Renato M" userId="8b201c25-8cf5-4edb-86c3-2f0608a62ba3" providerId="ADAL" clId="{744186C1-395D-461B-889F-79720525F54C}" dt="2024-11-23T00:39:39.806" v="1596" actId="20577"/>
        <pc:sldMkLst>
          <pc:docMk/>
          <pc:sldMk cId="3277244385" sldId="256"/>
        </pc:sldMkLst>
        <pc:spChg chg="mod">
          <ac:chgData name="Albuquerque, Renato M" userId="8b201c25-8cf5-4edb-86c3-2f0608a62ba3" providerId="ADAL" clId="{744186C1-395D-461B-889F-79720525F54C}" dt="2024-11-23T00:38:32.739" v="1568" actId="20577"/>
          <ac:spMkLst>
            <pc:docMk/>
            <pc:sldMk cId="3277244385" sldId="256"/>
            <ac:spMk id="2" creationId="{CAF18700-2AF0-9B50-F374-CC118F95EDAD}"/>
          </ac:spMkLst>
        </pc:spChg>
        <pc:spChg chg="mod">
          <ac:chgData name="Albuquerque, Renato M" userId="8b201c25-8cf5-4edb-86c3-2f0608a62ba3" providerId="ADAL" clId="{744186C1-395D-461B-889F-79720525F54C}" dt="2024-11-23T00:39:39.806" v="1596" actId="20577"/>
          <ac:spMkLst>
            <pc:docMk/>
            <pc:sldMk cId="3277244385" sldId="256"/>
            <ac:spMk id="3" creationId="{DBDFCCEC-2595-9A7E-0980-7AD51E2FB72D}"/>
          </ac:spMkLst>
        </pc:spChg>
        <pc:spChg chg="add del mod">
          <ac:chgData name="Albuquerque, Renato M" userId="8b201c25-8cf5-4edb-86c3-2f0608a62ba3" providerId="ADAL" clId="{744186C1-395D-461B-889F-79720525F54C}" dt="2024-11-23T00:38:01.753" v="1542" actId="478"/>
          <ac:spMkLst>
            <pc:docMk/>
            <pc:sldMk cId="3277244385" sldId="256"/>
            <ac:spMk id="4" creationId="{BA3E62B8-0014-C769-4654-6A4E08631C83}"/>
          </ac:spMkLst>
        </pc:spChg>
        <pc:spChg chg="add del mod">
          <ac:chgData name="Albuquerque, Renato M" userId="8b201c25-8cf5-4edb-86c3-2f0608a62ba3" providerId="ADAL" clId="{744186C1-395D-461B-889F-79720525F54C}" dt="2024-11-23T00:39:31.366" v="1585" actId="478"/>
          <ac:spMkLst>
            <pc:docMk/>
            <pc:sldMk cId="3277244385" sldId="256"/>
            <ac:spMk id="5" creationId="{632F1392-7A0C-21B0-BB10-657539983931}"/>
          </ac:spMkLst>
        </pc:spChg>
        <pc:picChg chg="add mod">
          <ac:chgData name="Albuquerque, Renato M" userId="8b201c25-8cf5-4edb-86c3-2f0608a62ba3" providerId="ADAL" clId="{744186C1-395D-461B-889F-79720525F54C}" dt="2024-11-22T03:36:00.771" v="1026" actId="1076"/>
          <ac:picMkLst>
            <pc:docMk/>
            <pc:sldMk cId="3277244385" sldId="256"/>
            <ac:picMk id="1026" creationId="{3868D61C-7ECD-A55C-FFAC-B8001E861A2B}"/>
          </ac:picMkLst>
        </pc:picChg>
      </pc:sldChg>
      <pc:sldChg chg="addSp modSp mod">
        <pc:chgData name="Albuquerque, Renato M" userId="8b201c25-8cf5-4edb-86c3-2f0608a62ba3" providerId="ADAL" clId="{744186C1-395D-461B-889F-79720525F54C}" dt="2024-11-22T03:50:15.748" v="1480" actId="1440"/>
        <pc:sldMkLst>
          <pc:docMk/>
          <pc:sldMk cId="816930991" sldId="257"/>
        </pc:sldMkLst>
        <pc:picChg chg="add mod">
          <ac:chgData name="Albuquerque, Renato M" userId="8b201c25-8cf5-4edb-86c3-2f0608a62ba3" providerId="ADAL" clId="{744186C1-395D-461B-889F-79720525F54C}" dt="2024-11-22T03:39:50.367" v="1165"/>
          <ac:picMkLst>
            <pc:docMk/>
            <pc:sldMk cId="816930991" sldId="257"/>
            <ac:picMk id="4" creationId="{B2F9EB85-16B0-FC30-2FBF-F98BD7355B1C}"/>
          </ac:picMkLst>
        </pc:picChg>
        <pc:picChg chg="mod">
          <ac:chgData name="Albuquerque, Renato M" userId="8b201c25-8cf5-4edb-86c3-2f0608a62ba3" providerId="ADAL" clId="{744186C1-395D-461B-889F-79720525F54C}" dt="2024-11-22T03:50:15.748" v="1480" actId="1440"/>
          <ac:picMkLst>
            <pc:docMk/>
            <pc:sldMk cId="816930991" sldId="257"/>
            <ac:picMk id="5" creationId="{90589F85-F14A-F907-380C-C016FF296059}"/>
          </ac:picMkLst>
        </pc:picChg>
      </pc:sldChg>
      <pc:sldChg chg="addSp modSp">
        <pc:chgData name="Albuquerque, Renato M" userId="8b201c25-8cf5-4edb-86c3-2f0608a62ba3" providerId="ADAL" clId="{744186C1-395D-461B-889F-79720525F54C}" dt="2024-11-22T03:39:22.709" v="1164" actId="1038"/>
        <pc:sldMkLst>
          <pc:docMk/>
          <pc:sldMk cId="1933106576" sldId="258"/>
        </pc:sldMkLst>
        <pc:picChg chg="add mod">
          <ac:chgData name="Albuquerque, Renato M" userId="8b201c25-8cf5-4edb-86c3-2f0608a62ba3" providerId="ADAL" clId="{744186C1-395D-461B-889F-79720525F54C}" dt="2024-11-22T03:39:22.709" v="1164" actId="1038"/>
          <ac:picMkLst>
            <pc:docMk/>
            <pc:sldMk cId="1933106576" sldId="258"/>
            <ac:picMk id="4" creationId="{3B1FF9AC-7B51-E69B-A9C5-265C54FA1D80}"/>
          </ac:picMkLst>
        </pc:picChg>
      </pc:sldChg>
      <pc:sldChg chg="addSp modSp mod">
        <pc:chgData name="Albuquerque, Renato M" userId="8b201c25-8cf5-4edb-86c3-2f0608a62ba3" providerId="ADAL" clId="{744186C1-395D-461B-889F-79720525F54C}" dt="2024-11-22T03:51:38.475" v="1482" actId="1440"/>
        <pc:sldMkLst>
          <pc:docMk/>
          <pc:sldMk cId="2110260091" sldId="259"/>
        </pc:sldMkLst>
        <pc:picChg chg="add mod">
          <ac:chgData name="Albuquerque, Renato M" userId="8b201c25-8cf5-4edb-86c3-2f0608a62ba3" providerId="ADAL" clId="{744186C1-395D-461B-889F-79720525F54C}" dt="2024-11-22T03:39:52.630" v="1166"/>
          <ac:picMkLst>
            <pc:docMk/>
            <pc:sldMk cId="2110260091" sldId="259"/>
            <ac:picMk id="4" creationId="{E1AF6AFA-4EBB-4BEE-5A05-C7761E082E05}"/>
          </ac:picMkLst>
        </pc:picChg>
        <pc:picChg chg="mod">
          <ac:chgData name="Albuquerque, Renato M" userId="8b201c25-8cf5-4edb-86c3-2f0608a62ba3" providerId="ADAL" clId="{744186C1-395D-461B-889F-79720525F54C}" dt="2024-11-22T03:51:38.475" v="1482" actId="1440"/>
          <ac:picMkLst>
            <pc:docMk/>
            <pc:sldMk cId="2110260091" sldId="259"/>
            <ac:picMk id="6" creationId="{9469012F-5C83-9D18-47AD-DDC1EA34B693}"/>
          </ac:picMkLst>
        </pc:picChg>
      </pc:sldChg>
      <pc:sldChg chg="addSp modSp mod">
        <pc:chgData name="Albuquerque, Renato M" userId="8b201c25-8cf5-4edb-86c3-2f0608a62ba3" providerId="ADAL" clId="{744186C1-395D-461B-889F-79720525F54C}" dt="2024-11-22T03:52:00.881" v="1484" actId="1440"/>
        <pc:sldMkLst>
          <pc:docMk/>
          <pc:sldMk cId="349982478" sldId="260"/>
        </pc:sldMkLst>
        <pc:picChg chg="add mod">
          <ac:chgData name="Albuquerque, Renato M" userId="8b201c25-8cf5-4edb-86c3-2f0608a62ba3" providerId="ADAL" clId="{744186C1-395D-461B-889F-79720525F54C}" dt="2024-11-22T03:39:55.350" v="1167"/>
          <ac:picMkLst>
            <pc:docMk/>
            <pc:sldMk cId="349982478" sldId="260"/>
            <ac:picMk id="4" creationId="{C84CC828-93D0-C770-AF03-027BB8C28F9F}"/>
          </ac:picMkLst>
        </pc:picChg>
        <pc:picChg chg="mod">
          <ac:chgData name="Albuquerque, Renato M" userId="8b201c25-8cf5-4edb-86c3-2f0608a62ba3" providerId="ADAL" clId="{744186C1-395D-461B-889F-79720525F54C}" dt="2024-11-22T03:52:00.881" v="1484" actId="1440"/>
          <ac:picMkLst>
            <pc:docMk/>
            <pc:sldMk cId="349982478" sldId="260"/>
            <ac:picMk id="5" creationId="{8579D46E-E833-4349-3FC5-1720748D1F9F}"/>
          </ac:picMkLst>
        </pc:picChg>
      </pc:sldChg>
      <pc:sldChg chg="addSp modSp mod">
        <pc:chgData name="Albuquerque, Renato M" userId="8b201c25-8cf5-4edb-86c3-2f0608a62ba3" providerId="ADAL" clId="{744186C1-395D-461B-889F-79720525F54C}" dt="2024-11-22T03:52:15.518" v="1487" actId="1440"/>
        <pc:sldMkLst>
          <pc:docMk/>
          <pc:sldMk cId="3150178505" sldId="261"/>
        </pc:sldMkLst>
        <pc:picChg chg="add mod">
          <ac:chgData name="Albuquerque, Renato M" userId="8b201c25-8cf5-4edb-86c3-2f0608a62ba3" providerId="ADAL" clId="{744186C1-395D-461B-889F-79720525F54C}" dt="2024-11-22T03:39:57.397" v="1168"/>
          <ac:picMkLst>
            <pc:docMk/>
            <pc:sldMk cId="3150178505" sldId="261"/>
            <ac:picMk id="4" creationId="{8D92E546-5F83-77AB-5A58-4A0F53EBD818}"/>
          </ac:picMkLst>
        </pc:picChg>
        <pc:picChg chg="mod">
          <ac:chgData name="Albuquerque, Renato M" userId="8b201c25-8cf5-4edb-86c3-2f0608a62ba3" providerId="ADAL" clId="{744186C1-395D-461B-889F-79720525F54C}" dt="2024-11-22T03:52:10.026" v="1485" actId="1440"/>
          <ac:picMkLst>
            <pc:docMk/>
            <pc:sldMk cId="3150178505" sldId="261"/>
            <ac:picMk id="6" creationId="{98C1659D-1950-2B0D-2A3D-A240646139CB}"/>
          </ac:picMkLst>
        </pc:picChg>
        <pc:picChg chg="mod">
          <ac:chgData name="Albuquerque, Renato M" userId="8b201c25-8cf5-4edb-86c3-2f0608a62ba3" providerId="ADAL" clId="{744186C1-395D-461B-889F-79720525F54C}" dt="2024-11-22T03:52:15.518" v="1487" actId="1440"/>
          <ac:picMkLst>
            <pc:docMk/>
            <pc:sldMk cId="3150178505" sldId="261"/>
            <ac:picMk id="8" creationId="{FC515037-065E-8471-19D4-A496C0F59E2D}"/>
          </ac:picMkLst>
        </pc:picChg>
      </pc:sldChg>
      <pc:sldChg chg="addSp modSp">
        <pc:chgData name="Albuquerque, Renato M" userId="8b201c25-8cf5-4edb-86c3-2f0608a62ba3" providerId="ADAL" clId="{744186C1-395D-461B-889F-79720525F54C}" dt="2024-11-22T03:39:59.403" v="1169"/>
        <pc:sldMkLst>
          <pc:docMk/>
          <pc:sldMk cId="3087733418" sldId="262"/>
        </pc:sldMkLst>
        <pc:picChg chg="add mod">
          <ac:chgData name="Albuquerque, Renato M" userId="8b201c25-8cf5-4edb-86c3-2f0608a62ba3" providerId="ADAL" clId="{744186C1-395D-461B-889F-79720525F54C}" dt="2024-11-22T03:39:59.403" v="1169"/>
          <ac:picMkLst>
            <pc:docMk/>
            <pc:sldMk cId="3087733418" sldId="262"/>
            <ac:picMk id="5" creationId="{5F2FC9D7-DB6E-59FC-87C0-1D7F795A9F93}"/>
          </ac:picMkLst>
        </pc:picChg>
      </pc:sldChg>
      <pc:sldChg chg="addSp modSp mod">
        <pc:chgData name="Albuquerque, Renato M" userId="8b201c25-8cf5-4edb-86c3-2f0608a62ba3" providerId="ADAL" clId="{744186C1-395D-461B-889F-79720525F54C}" dt="2024-11-22T03:54:34.572" v="1490" actId="1440"/>
        <pc:sldMkLst>
          <pc:docMk/>
          <pc:sldMk cId="4047965670" sldId="263"/>
        </pc:sldMkLst>
        <pc:picChg chg="add mod">
          <ac:chgData name="Albuquerque, Renato M" userId="8b201c25-8cf5-4edb-86c3-2f0608a62ba3" providerId="ADAL" clId="{744186C1-395D-461B-889F-79720525F54C}" dt="2024-11-22T03:40:14.864" v="1308" actId="1038"/>
          <ac:picMkLst>
            <pc:docMk/>
            <pc:sldMk cId="4047965670" sldId="263"/>
            <ac:picMk id="4" creationId="{C20DEEFA-C981-CD13-506F-4FA308D61D57}"/>
          </ac:picMkLst>
        </pc:picChg>
        <pc:picChg chg="mod">
          <ac:chgData name="Albuquerque, Renato M" userId="8b201c25-8cf5-4edb-86c3-2f0608a62ba3" providerId="ADAL" clId="{744186C1-395D-461B-889F-79720525F54C}" dt="2024-11-22T03:54:34.572" v="1490" actId="1440"/>
          <ac:picMkLst>
            <pc:docMk/>
            <pc:sldMk cId="4047965670" sldId="263"/>
            <ac:picMk id="6" creationId="{F85E3137-7F9B-3B82-D5F3-B7C93CF8110A}"/>
          </ac:picMkLst>
        </pc:picChg>
      </pc:sldChg>
      <pc:sldChg chg="addSp modSp mod">
        <pc:chgData name="Albuquerque, Renato M" userId="8b201c25-8cf5-4edb-86c3-2f0608a62ba3" providerId="ADAL" clId="{744186C1-395D-461B-889F-79720525F54C}" dt="2024-11-22T03:55:01.471" v="1491" actId="1440"/>
        <pc:sldMkLst>
          <pc:docMk/>
          <pc:sldMk cId="3973893" sldId="264"/>
        </pc:sldMkLst>
        <pc:spChg chg="add mod">
          <ac:chgData name="Albuquerque, Renato M" userId="8b201c25-8cf5-4edb-86c3-2f0608a62ba3" providerId="ADAL" clId="{744186C1-395D-461B-889F-79720525F54C}" dt="2024-11-21T01:24:28.770" v="44" actId="14100"/>
          <ac:spMkLst>
            <pc:docMk/>
            <pc:sldMk cId="3973893" sldId="264"/>
            <ac:spMk id="16" creationId="{98EC6413-C91B-3C4C-4311-EE09C69459EE}"/>
          </ac:spMkLst>
        </pc:spChg>
        <pc:picChg chg="add mod">
          <ac:chgData name="Albuquerque, Renato M" userId="8b201c25-8cf5-4edb-86c3-2f0608a62ba3" providerId="ADAL" clId="{744186C1-395D-461B-889F-79720525F54C}" dt="2024-11-22T03:40:24.678" v="1446" actId="1037"/>
          <ac:picMkLst>
            <pc:docMk/>
            <pc:sldMk cId="3973893" sldId="264"/>
            <ac:picMk id="4" creationId="{D832F8E9-60AE-AD51-32B3-D1E306BD31B8}"/>
          </ac:picMkLst>
        </pc:picChg>
        <pc:picChg chg="mod">
          <ac:chgData name="Albuquerque, Renato M" userId="8b201c25-8cf5-4edb-86c3-2f0608a62ba3" providerId="ADAL" clId="{744186C1-395D-461B-889F-79720525F54C}" dt="2024-11-22T03:55:01.471" v="1491" actId="1440"/>
          <ac:picMkLst>
            <pc:docMk/>
            <pc:sldMk cId="3973893" sldId="264"/>
            <ac:picMk id="5" creationId="{999027E3-5C61-6450-C3B4-B1E0795165F0}"/>
          </ac:picMkLst>
        </pc:picChg>
        <pc:picChg chg="add mod">
          <ac:chgData name="Albuquerque, Renato M" userId="8b201c25-8cf5-4edb-86c3-2f0608a62ba3" providerId="ADAL" clId="{744186C1-395D-461B-889F-79720525F54C}" dt="2024-11-21T01:23:46.240" v="11" actId="1076"/>
          <ac:picMkLst>
            <pc:docMk/>
            <pc:sldMk cId="3973893" sldId="264"/>
            <ac:picMk id="9" creationId="{4BEFB4CD-0A88-6C60-173A-0D2253F2EC88}"/>
          </ac:picMkLst>
        </pc:picChg>
        <pc:picChg chg="add mod">
          <ac:chgData name="Albuquerque, Renato M" userId="8b201c25-8cf5-4edb-86c3-2f0608a62ba3" providerId="ADAL" clId="{744186C1-395D-461B-889F-79720525F54C}" dt="2024-11-21T01:23:51.680" v="12" actId="1076"/>
          <ac:picMkLst>
            <pc:docMk/>
            <pc:sldMk cId="3973893" sldId="264"/>
            <ac:picMk id="13" creationId="{E9EF103A-F7BD-A48D-C1FB-67D1B6A7B12D}"/>
          </ac:picMkLst>
        </pc:picChg>
        <pc:cxnChg chg="add mod">
          <ac:chgData name="Albuquerque, Renato M" userId="8b201c25-8cf5-4edb-86c3-2f0608a62ba3" providerId="ADAL" clId="{744186C1-395D-461B-889F-79720525F54C}" dt="2024-11-21T01:25:10.467" v="47" actId="14100"/>
          <ac:cxnSpMkLst>
            <pc:docMk/>
            <pc:sldMk cId="3973893" sldId="264"/>
            <ac:cxnSpMk id="17" creationId="{79CE1E5D-7900-3A21-C92F-2DC933B3E705}"/>
          </ac:cxnSpMkLst>
        </pc:cxnChg>
        <pc:cxnChg chg="add mod">
          <ac:chgData name="Albuquerque, Renato M" userId="8b201c25-8cf5-4edb-86c3-2f0608a62ba3" providerId="ADAL" clId="{744186C1-395D-461B-889F-79720525F54C}" dt="2024-11-21T01:25:16.799" v="50" actId="14100"/>
          <ac:cxnSpMkLst>
            <pc:docMk/>
            <pc:sldMk cId="3973893" sldId="264"/>
            <ac:cxnSpMk id="19" creationId="{C6035247-91E0-132F-E8BB-916A6354AB2F}"/>
          </ac:cxnSpMkLst>
        </pc:cxnChg>
      </pc:sldChg>
      <pc:sldChg chg="addSp delSp modSp add mod ord">
        <pc:chgData name="Albuquerque, Renato M" userId="8b201c25-8cf5-4edb-86c3-2f0608a62ba3" providerId="ADAL" clId="{744186C1-395D-461B-889F-79720525F54C}" dt="2024-11-23T13:13:38.202" v="1599" actId="20577"/>
        <pc:sldMkLst>
          <pc:docMk/>
          <pc:sldMk cId="2137522926" sldId="265"/>
        </pc:sldMkLst>
        <pc:spChg chg="add mod">
          <ac:chgData name="Albuquerque, Renato M" userId="8b201c25-8cf5-4edb-86c3-2f0608a62ba3" providerId="ADAL" clId="{744186C1-395D-461B-889F-79720525F54C}" dt="2024-11-21T02:06:49.383" v="416" actId="14100"/>
          <ac:spMkLst>
            <pc:docMk/>
            <pc:sldMk cId="2137522926" sldId="265"/>
            <ac:spMk id="7" creationId="{23762C54-0D5D-B0C6-DD40-E66585541E73}"/>
          </ac:spMkLst>
        </pc:spChg>
        <pc:spChg chg="mod">
          <ac:chgData name="Albuquerque, Renato M" userId="8b201c25-8cf5-4edb-86c3-2f0608a62ba3" providerId="ADAL" clId="{744186C1-395D-461B-889F-79720525F54C}" dt="2024-11-23T13:13:38.202" v="1599" actId="20577"/>
          <ac:spMkLst>
            <pc:docMk/>
            <pc:sldMk cId="2137522926" sldId="265"/>
            <ac:spMk id="27" creationId="{744C6761-F7D7-4FEB-9C99-5B6EF1249378}"/>
          </ac:spMkLst>
        </pc:spChg>
        <pc:spChg chg="del">
          <ac:chgData name="Albuquerque, Renato M" userId="8b201c25-8cf5-4edb-86c3-2f0608a62ba3" providerId="ADAL" clId="{744186C1-395D-461B-889F-79720525F54C}" dt="2024-11-21T01:27:12.086" v="57" actId="478"/>
          <ac:spMkLst>
            <pc:docMk/>
            <pc:sldMk cId="2137522926" sldId="265"/>
            <ac:spMk id="31" creationId="{692C0058-BAC6-6ED3-FD7E-F776C3A97B20}"/>
          </ac:spMkLst>
        </pc:spChg>
        <pc:spChg chg="del">
          <ac:chgData name="Albuquerque, Renato M" userId="8b201c25-8cf5-4edb-86c3-2f0608a62ba3" providerId="ADAL" clId="{744186C1-395D-461B-889F-79720525F54C}" dt="2024-11-21T01:27:10.162" v="55" actId="478"/>
          <ac:spMkLst>
            <pc:docMk/>
            <pc:sldMk cId="2137522926" sldId="265"/>
            <ac:spMk id="32" creationId="{6C8BDF9A-2964-7F16-268B-A163EAAEE720}"/>
          </ac:spMkLst>
        </pc:spChg>
        <pc:picChg chg="add mod">
          <ac:chgData name="Albuquerque, Renato M" userId="8b201c25-8cf5-4edb-86c3-2f0608a62ba3" providerId="ADAL" clId="{744186C1-395D-461B-889F-79720525F54C}" dt="2024-11-22T03:40:27.917" v="1447"/>
          <ac:picMkLst>
            <pc:docMk/>
            <pc:sldMk cId="2137522926" sldId="265"/>
            <ac:picMk id="4" creationId="{C3C40349-8E31-ED87-54D4-DEEF4A6B5C42}"/>
          </ac:picMkLst>
        </pc:picChg>
        <pc:picChg chg="add mod">
          <ac:chgData name="Albuquerque, Renato M" userId="8b201c25-8cf5-4edb-86c3-2f0608a62ba3" providerId="ADAL" clId="{744186C1-395D-461B-889F-79720525F54C}" dt="2024-11-22T03:55:42.480" v="1492" actId="1440"/>
          <ac:picMkLst>
            <pc:docMk/>
            <pc:sldMk cId="2137522926" sldId="265"/>
            <ac:picMk id="5" creationId="{20F7D777-F26C-F21E-85B4-0A0CF05AC240}"/>
          </ac:picMkLst>
        </pc:picChg>
        <pc:picChg chg="del">
          <ac:chgData name="Albuquerque, Renato M" userId="8b201c25-8cf5-4edb-86c3-2f0608a62ba3" providerId="ADAL" clId="{744186C1-395D-461B-889F-79720525F54C}" dt="2024-11-21T01:27:08.797" v="54" actId="478"/>
          <ac:picMkLst>
            <pc:docMk/>
            <pc:sldMk cId="2137522926" sldId="265"/>
            <ac:picMk id="6" creationId="{F85E3137-7F9B-3B82-D5F3-B7C93CF8110A}"/>
          </ac:picMkLst>
        </pc:picChg>
        <pc:picChg chg="del">
          <ac:chgData name="Albuquerque, Renato M" userId="8b201c25-8cf5-4edb-86c3-2f0608a62ba3" providerId="ADAL" clId="{744186C1-395D-461B-889F-79720525F54C}" dt="2024-11-21T01:27:17.125" v="62" actId="478"/>
          <ac:picMkLst>
            <pc:docMk/>
            <pc:sldMk cId="2137522926" sldId="265"/>
            <ac:picMk id="8" creationId="{BF7362E7-37E6-9D84-00D9-93F6290C5216}"/>
          </ac:picMkLst>
        </pc:picChg>
        <pc:picChg chg="del">
          <ac:chgData name="Albuquerque, Renato M" userId="8b201c25-8cf5-4edb-86c3-2f0608a62ba3" providerId="ADAL" clId="{744186C1-395D-461B-889F-79720525F54C}" dt="2024-11-21T01:27:14.852" v="60" actId="478"/>
          <ac:picMkLst>
            <pc:docMk/>
            <pc:sldMk cId="2137522926" sldId="265"/>
            <ac:picMk id="10" creationId="{2FFBD694-D603-DE1C-9256-296F7AABDEC2}"/>
          </ac:picMkLst>
        </pc:picChg>
        <pc:picChg chg="del">
          <ac:chgData name="Albuquerque, Renato M" userId="8b201c25-8cf5-4edb-86c3-2f0608a62ba3" providerId="ADAL" clId="{744186C1-395D-461B-889F-79720525F54C}" dt="2024-11-21T01:27:15.428" v="61" actId="478"/>
          <ac:picMkLst>
            <pc:docMk/>
            <pc:sldMk cId="2137522926" sldId="265"/>
            <ac:picMk id="12" creationId="{D2BF75EA-08EB-CC80-0603-F1E4FE86E033}"/>
          </ac:picMkLst>
        </pc:picChg>
        <pc:cxnChg chg="del mod">
          <ac:chgData name="Albuquerque, Renato M" userId="8b201c25-8cf5-4edb-86c3-2f0608a62ba3" providerId="ADAL" clId="{744186C1-395D-461B-889F-79720525F54C}" dt="2024-11-21T01:27:13.065" v="58" actId="478"/>
          <ac:cxnSpMkLst>
            <pc:docMk/>
            <pc:sldMk cId="2137522926" sldId="265"/>
            <ac:cxnSpMk id="14" creationId="{3689AF14-18BD-A083-08D2-424F0E3904F3}"/>
          </ac:cxnSpMkLst>
        </pc:cxnChg>
        <pc:cxnChg chg="del mod">
          <ac:chgData name="Albuquerque, Renato M" userId="8b201c25-8cf5-4edb-86c3-2f0608a62ba3" providerId="ADAL" clId="{744186C1-395D-461B-889F-79720525F54C}" dt="2024-11-21T01:27:10.933" v="56" actId="478"/>
          <ac:cxnSpMkLst>
            <pc:docMk/>
            <pc:sldMk cId="2137522926" sldId="265"/>
            <ac:cxnSpMk id="15" creationId="{98854DFF-597F-46A4-FCC1-1829D935F4FA}"/>
          </ac:cxnSpMkLst>
        </pc:cxnChg>
        <pc:cxnChg chg="del mod">
          <ac:chgData name="Albuquerque, Renato M" userId="8b201c25-8cf5-4edb-86c3-2f0608a62ba3" providerId="ADAL" clId="{744186C1-395D-461B-889F-79720525F54C}" dt="2024-11-21T01:27:14.011" v="59" actId="478"/>
          <ac:cxnSpMkLst>
            <pc:docMk/>
            <pc:sldMk cId="2137522926" sldId="265"/>
            <ac:cxnSpMk id="20" creationId="{798D9621-26EF-6E89-2BE1-E2ED222FD944}"/>
          </ac:cxnSpMkLst>
        </pc:cxnChg>
      </pc:sldChg>
      <pc:sldChg chg="addSp delSp modSp add mod ord">
        <pc:chgData name="Albuquerque, Renato M" userId="8b201c25-8cf5-4edb-86c3-2f0608a62ba3" providerId="ADAL" clId="{744186C1-395D-461B-889F-79720525F54C}" dt="2024-11-23T13:15:37.320" v="1631" actId="20577"/>
        <pc:sldMkLst>
          <pc:docMk/>
          <pc:sldMk cId="2609911520" sldId="266"/>
        </pc:sldMkLst>
        <pc:spChg chg="add mod">
          <ac:chgData name="Albuquerque, Renato M" userId="8b201c25-8cf5-4edb-86c3-2f0608a62ba3" providerId="ADAL" clId="{744186C1-395D-461B-889F-79720525F54C}" dt="2024-11-23T13:15:37.320" v="1631" actId="20577"/>
          <ac:spMkLst>
            <pc:docMk/>
            <pc:sldMk cId="2609911520" sldId="266"/>
            <ac:spMk id="7" creationId="{9570DEE8-E953-68FA-B4FF-43D5C7EE5F70}"/>
          </ac:spMkLst>
        </pc:spChg>
        <pc:spChg chg="mod">
          <ac:chgData name="Albuquerque, Renato M" userId="8b201c25-8cf5-4edb-86c3-2f0608a62ba3" providerId="ADAL" clId="{744186C1-395D-461B-889F-79720525F54C}" dt="2024-11-21T02:13:51.251" v="493" actId="20577"/>
          <ac:spMkLst>
            <pc:docMk/>
            <pc:sldMk cId="2609911520" sldId="266"/>
            <ac:spMk id="27" creationId="{744C6761-F7D7-4FEB-9C99-5B6EF1249378}"/>
          </ac:spMkLst>
        </pc:spChg>
        <pc:picChg chg="add mod">
          <ac:chgData name="Albuquerque, Renato M" userId="8b201c25-8cf5-4edb-86c3-2f0608a62ba3" providerId="ADAL" clId="{744186C1-395D-461B-889F-79720525F54C}" dt="2024-11-22T03:40:01.939" v="1170"/>
          <ac:picMkLst>
            <pc:docMk/>
            <pc:sldMk cId="2609911520" sldId="266"/>
            <ac:picMk id="4" creationId="{9C753C3B-5AB7-8946-14CC-95B0902EE7CE}"/>
          </ac:picMkLst>
        </pc:picChg>
        <pc:picChg chg="del">
          <ac:chgData name="Albuquerque, Renato M" userId="8b201c25-8cf5-4edb-86c3-2f0608a62ba3" providerId="ADAL" clId="{744186C1-395D-461B-889F-79720525F54C}" dt="2024-11-21T01:38:27.321" v="94" actId="478"/>
          <ac:picMkLst>
            <pc:docMk/>
            <pc:sldMk cId="2609911520" sldId="266"/>
            <ac:picMk id="5" creationId="{20F7D777-F26C-F21E-85B4-0A0CF05AC240}"/>
          </ac:picMkLst>
        </pc:picChg>
        <pc:picChg chg="add del mod">
          <ac:chgData name="Albuquerque, Renato M" userId="8b201c25-8cf5-4edb-86c3-2f0608a62ba3" providerId="ADAL" clId="{744186C1-395D-461B-889F-79720525F54C}" dt="2024-11-21T02:10:56.603" v="429" actId="478"/>
          <ac:picMkLst>
            <pc:docMk/>
            <pc:sldMk cId="2609911520" sldId="266"/>
            <ac:picMk id="6" creationId="{A25A1766-E321-46D7-8E8C-A56BE34BB9E7}"/>
          </ac:picMkLst>
        </pc:picChg>
      </pc:sldChg>
      <pc:sldChg chg="addSp delSp modSp add mod">
        <pc:chgData name="Albuquerque, Renato M" userId="8b201c25-8cf5-4edb-86c3-2f0608a62ba3" providerId="ADAL" clId="{744186C1-395D-461B-889F-79720525F54C}" dt="2024-11-23T13:13:59.896" v="1605" actId="20577"/>
        <pc:sldMkLst>
          <pc:docMk/>
          <pc:sldMk cId="2831339041" sldId="267"/>
        </pc:sldMkLst>
        <pc:spChg chg="mod">
          <ac:chgData name="Albuquerque, Renato M" userId="8b201c25-8cf5-4edb-86c3-2f0608a62ba3" providerId="ADAL" clId="{744186C1-395D-461B-889F-79720525F54C}" dt="2024-11-23T13:13:59.896" v="1605" actId="20577"/>
          <ac:spMkLst>
            <pc:docMk/>
            <pc:sldMk cId="2831339041" sldId="267"/>
            <ac:spMk id="27" creationId="{744C6761-F7D7-4FEB-9C99-5B6EF1249378}"/>
          </ac:spMkLst>
        </pc:spChg>
        <pc:picChg chg="add mod">
          <ac:chgData name="Albuquerque, Renato M" userId="8b201c25-8cf5-4edb-86c3-2f0608a62ba3" providerId="ADAL" clId="{744186C1-395D-461B-889F-79720525F54C}" dt="2024-11-22T03:40:33.486" v="1449"/>
          <ac:picMkLst>
            <pc:docMk/>
            <pc:sldMk cId="2831339041" sldId="267"/>
            <ac:picMk id="4" creationId="{9174C084-C00D-8CD3-6633-5A9038F2A558}"/>
          </ac:picMkLst>
        </pc:picChg>
        <pc:picChg chg="add mod">
          <ac:chgData name="Albuquerque, Renato M" userId="8b201c25-8cf5-4edb-86c3-2f0608a62ba3" providerId="ADAL" clId="{744186C1-395D-461B-889F-79720525F54C}" dt="2024-11-22T03:55:56.140" v="1494" actId="1440"/>
          <ac:picMkLst>
            <pc:docMk/>
            <pc:sldMk cId="2831339041" sldId="267"/>
            <ac:picMk id="5" creationId="{254E453D-62F0-224A-A975-C7261C6D6038}"/>
          </ac:picMkLst>
        </pc:picChg>
        <pc:picChg chg="del">
          <ac:chgData name="Albuquerque, Renato M" userId="8b201c25-8cf5-4edb-86c3-2f0608a62ba3" providerId="ADAL" clId="{744186C1-395D-461B-889F-79720525F54C}" dt="2024-11-21T01:39:31.143" v="117" actId="478"/>
          <ac:picMkLst>
            <pc:docMk/>
            <pc:sldMk cId="2831339041" sldId="267"/>
            <ac:picMk id="6" creationId="{A25A1766-E321-46D7-8E8C-A56BE34BB9E7}"/>
          </ac:picMkLst>
        </pc:picChg>
        <pc:picChg chg="add del">
          <ac:chgData name="Albuquerque, Renato M" userId="8b201c25-8cf5-4edb-86c3-2f0608a62ba3" providerId="ADAL" clId="{744186C1-395D-461B-889F-79720525F54C}" dt="2024-11-21T01:45:06.082" v="160" actId="478"/>
          <ac:picMkLst>
            <pc:docMk/>
            <pc:sldMk cId="2831339041" sldId="267"/>
            <ac:picMk id="8" creationId="{0C62BB3E-E208-1F81-B8FC-C7B5C269EE03}"/>
          </ac:picMkLst>
        </pc:picChg>
      </pc:sldChg>
      <pc:sldChg chg="addSp delSp modSp add mod">
        <pc:chgData name="Albuquerque, Renato M" userId="8b201c25-8cf5-4edb-86c3-2f0608a62ba3" providerId="ADAL" clId="{744186C1-395D-461B-889F-79720525F54C}" dt="2024-11-23T13:14:04.463" v="1608" actId="20577"/>
        <pc:sldMkLst>
          <pc:docMk/>
          <pc:sldMk cId="2463311042" sldId="268"/>
        </pc:sldMkLst>
        <pc:spChg chg="mod">
          <ac:chgData name="Albuquerque, Renato M" userId="8b201c25-8cf5-4edb-86c3-2f0608a62ba3" providerId="ADAL" clId="{744186C1-395D-461B-889F-79720525F54C}" dt="2024-11-23T13:14:04.463" v="1608" actId="20577"/>
          <ac:spMkLst>
            <pc:docMk/>
            <pc:sldMk cId="2463311042" sldId="268"/>
            <ac:spMk id="27" creationId="{744C6761-F7D7-4FEB-9C99-5B6EF1249378}"/>
          </ac:spMkLst>
        </pc:spChg>
        <pc:picChg chg="add mod">
          <ac:chgData name="Albuquerque, Renato M" userId="8b201c25-8cf5-4edb-86c3-2f0608a62ba3" providerId="ADAL" clId="{744186C1-395D-461B-889F-79720525F54C}" dt="2024-11-22T03:40:35.572" v="1450"/>
          <ac:picMkLst>
            <pc:docMk/>
            <pc:sldMk cId="2463311042" sldId="268"/>
            <ac:picMk id="4" creationId="{F8800312-9F9F-CE7E-37E8-4969A2C1430E}"/>
          </ac:picMkLst>
        </pc:picChg>
        <pc:picChg chg="del">
          <ac:chgData name="Albuquerque, Renato M" userId="8b201c25-8cf5-4edb-86c3-2f0608a62ba3" providerId="ADAL" clId="{744186C1-395D-461B-889F-79720525F54C}" dt="2024-11-21T01:45:09.597" v="162" actId="478"/>
          <ac:picMkLst>
            <pc:docMk/>
            <pc:sldMk cId="2463311042" sldId="268"/>
            <ac:picMk id="5" creationId="{254E453D-62F0-224A-A975-C7261C6D6038}"/>
          </ac:picMkLst>
        </pc:picChg>
        <pc:picChg chg="add mod">
          <ac:chgData name="Albuquerque, Renato M" userId="8b201c25-8cf5-4edb-86c3-2f0608a62ba3" providerId="ADAL" clId="{744186C1-395D-461B-889F-79720525F54C}" dt="2024-11-22T03:56:18.044" v="1496" actId="1440"/>
          <ac:picMkLst>
            <pc:docMk/>
            <pc:sldMk cId="2463311042" sldId="268"/>
            <ac:picMk id="6" creationId="{64798F7E-29D8-EDEB-B457-98EC7E7BCD62}"/>
          </ac:picMkLst>
        </pc:picChg>
      </pc:sldChg>
      <pc:sldChg chg="addSp delSp modSp add mod">
        <pc:chgData name="Albuquerque, Renato M" userId="8b201c25-8cf5-4edb-86c3-2f0608a62ba3" providerId="ADAL" clId="{744186C1-395D-461B-889F-79720525F54C}" dt="2024-11-23T13:14:18.462" v="1611" actId="20577"/>
        <pc:sldMkLst>
          <pc:docMk/>
          <pc:sldMk cId="3736437380" sldId="269"/>
        </pc:sldMkLst>
        <pc:spChg chg="mod">
          <ac:chgData name="Albuquerque, Renato M" userId="8b201c25-8cf5-4edb-86c3-2f0608a62ba3" providerId="ADAL" clId="{744186C1-395D-461B-889F-79720525F54C}" dt="2024-11-21T01:54:39.978" v="216" actId="1076"/>
          <ac:spMkLst>
            <pc:docMk/>
            <pc:sldMk cId="3736437380" sldId="269"/>
            <ac:spMk id="3" creationId="{37E9E971-D6A2-3C13-2CAB-9A7F5F963E73}"/>
          </ac:spMkLst>
        </pc:spChg>
        <pc:spChg chg="add mod">
          <ac:chgData name="Albuquerque, Renato M" userId="8b201c25-8cf5-4edb-86c3-2f0608a62ba3" providerId="ADAL" clId="{744186C1-395D-461B-889F-79720525F54C}" dt="2024-11-21T02:33:56.818" v="738" actId="1035"/>
          <ac:spMkLst>
            <pc:docMk/>
            <pc:sldMk cId="3736437380" sldId="269"/>
            <ac:spMk id="9" creationId="{06EBCC1A-6631-39B1-4C04-099215630B3F}"/>
          </ac:spMkLst>
        </pc:spChg>
        <pc:spChg chg="add mod">
          <ac:chgData name="Albuquerque, Renato M" userId="8b201c25-8cf5-4edb-86c3-2f0608a62ba3" providerId="ADAL" clId="{744186C1-395D-461B-889F-79720525F54C}" dt="2024-11-21T02:33:43.063" v="728" actId="1035"/>
          <ac:spMkLst>
            <pc:docMk/>
            <pc:sldMk cId="3736437380" sldId="269"/>
            <ac:spMk id="10" creationId="{5D6B49D4-6DE1-22E8-B70B-F549564A3F25}"/>
          </ac:spMkLst>
        </pc:spChg>
        <pc:spChg chg="add mod">
          <ac:chgData name="Albuquerque, Renato M" userId="8b201c25-8cf5-4edb-86c3-2f0608a62ba3" providerId="ADAL" clId="{744186C1-395D-461B-889F-79720525F54C}" dt="2024-11-21T02:07:14.521" v="419" actId="14100"/>
          <ac:spMkLst>
            <pc:docMk/>
            <pc:sldMk cId="3736437380" sldId="269"/>
            <ac:spMk id="11" creationId="{BA8C81E3-D8D9-D887-3F93-C57F04582AB5}"/>
          </ac:spMkLst>
        </pc:spChg>
        <pc:spChg chg="mod">
          <ac:chgData name="Albuquerque, Renato M" userId="8b201c25-8cf5-4edb-86c3-2f0608a62ba3" providerId="ADAL" clId="{744186C1-395D-461B-889F-79720525F54C}" dt="2024-11-23T13:14:18.462" v="1611" actId="20577"/>
          <ac:spMkLst>
            <pc:docMk/>
            <pc:sldMk cId="3736437380" sldId="269"/>
            <ac:spMk id="27" creationId="{744C6761-F7D7-4FEB-9C99-5B6EF1249378}"/>
          </ac:spMkLst>
        </pc:spChg>
        <pc:picChg chg="add mod">
          <ac:chgData name="Albuquerque, Renato M" userId="8b201c25-8cf5-4edb-86c3-2f0608a62ba3" providerId="ADAL" clId="{744186C1-395D-461B-889F-79720525F54C}" dt="2024-11-22T03:40:38.215" v="1451"/>
          <ac:picMkLst>
            <pc:docMk/>
            <pc:sldMk cId="3736437380" sldId="269"/>
            <ac:picMk id="4" creationId="{53512233-53CA-9C7C-A2A3-7893146EABBE}"/>
          </ac:picMkLst>
        </pc:picChg>
        <pc:picChg chg="del">
          <ac:chgData name="Albuquerque, Renato M" userId="8b201c25-8cf5-4edb-86c3-2f0608a62ba3" providerId="ADAL" clId="{744186C1-395D-461B-889F-79720525F54C}" dt="2024-11-21T01:50:49.819" v="191" actId="478"/>
          <ac:picMkLst>
            <pc:docMk/>
            <pc:sldMk cId="3736437380" sldId="269"/>
            <ac:picMk id="5" creationId="{20F7D777-F26C-F21E-85B4-0A0CF05AC240}"/>
          </ac:picMkLst>
        </pc:picChg>
        <pc:picChg chg="add mod">
          <ac:chgData name="Albuquerque, Renato M" userId="8b201c25-8cf5-4edb-86c3-2f0608a62ba3" providerId="ADAL" clId="{744186C1-395D-461B-889F-79720525F54C}" dt="2024-11-22T03:56:25.951" v="1497" actId="1440"/>
          <ac:picMkLst>
            <pc:docMk/>
            <pc:sldMk cId="3736437380" sldId="269"/>
            <ac:picMk id="6" creationId="{B869CF0F-3383-CCE5-1DC8-7A89C5A54051}"/>
          </ac:picMkLst>
        </pc:picChg>
        <pc:picChg chg="add mod">
          <ac:chgData name="Albuquerque, Renato M" userId="8b201c25-8cf5-4edb-86c3-2f0608a62ba3" providerId="ADAL" clId="{744186C1-395D-461B-889F-79720525F54C}" dt="2024-11-22T03:56:25.951" v="1497" actId="1440"/>
          <ac:picMkLst>
            <pc:docMk/>
            <pc:sldMk cId="3736437380" sldId="269"/>
            <ac:picMk id="8" creationId="{BEC1F999-8662-351A-B68E-7C5AA872F729}"/>
          </ac:picMkLst>
        </pc:picChg>
        <pc:picChg chg="add mod">
          <ac:chgData name="Albuquerque, Renato M" userId="8b201c25-8cf5-4edb-86c3-2f0608a62ba3" providerId="ADAL" clId="{744186C1-395D-461B-889F-79720525F54C}" dt="2024-11-21T02:42:34.561" v="853" actId="1076"/>
          <ac:picMkLst>
            <pc:docMk/>
            <pc:sldMk cId="3736437380" sldId="269"/>
            <ac:picMk id="13" creationId="{A5679ECB-AA3B-EC4F-3BBB-B690F8EB900C}"/>
          </ac:picMkLst>
        </pc:picChg>
        <pc:picChg chg="add del mod">
          <ac:chgData name="Albuquerque, Renato M" userId="8b201c25-8cf5-4edb-86c3-2f0608a62ba3" providerId="ADAL" clId="{744186C1-395D-461B-889F-79720525F54C}" dt="2024-11-21T02:40:36.384" v="848" actId="478"/>
          <ac:picMkLst>
            <pc:docMk/>
            <pc:sldMk cId="3736437380" sldId="269"/>
            <ac:picMk id="1026" creationId="{EB8DF04A-C9DE-7ACF-2E2E-2A2AD92ECA5D}"/>
          </ac:picMkLst>
        </pc:picChg>
      </pc:sldChg>
      <pc:sldChg chg="addSp delSp modSp add mod">
        <pc:chgData name="Albuquerque, Renato M" userId="8b201c25-8cf5-4edb-86c3-2f0608a62ba3" providerId="ADAL" clId="{744186C1-395D-461B-889F-79720525F54C}" dt="2024-11-22T03:56:30.957" v="1498" actId="1440"/>
        <pc:sldMkLst>
          <pc:docMk/>
          <pc:sldMk cId="3564394588" sldId="270"/>
        </pc:sldMkLst>
        <pc:spChg chg="add mod">
          <ac:chgData name="Albuquerque, Renato M" userId="8b201c25-8cf5-4edb-86c3-2f0608a62ba3" providerId="ADAL" clId="{744186C1-395D-461B-889F-79720525F54C}" dt="2024-11-21T02:07:29.271" v="422" actId="14100"/>
          <ac:spMkLst>
            <pc:docMk/>
            <pc:sldMk cId="3564394588" sldId="270"/>
            <ac:spMk id="7" creationId="{C84A31CA-AA18-0A5A-B294-9255E42C236E}"/>
          </ac:spMkLst>
        </pc:spChg>
        <pc:spChg chg="add mod">
          <ac:chgData name="Albuquerque, Renato M" userId="8b201c25-8cf5-4edb-86c3-2f0608a62ba3" providerId="ADAL" clId="{744186C1-395D-461B-889F-79720525F54C}" dt="2024-11-21T02:34:24.424" v="739" actId="255"/>
          <ac:spMkLst>
            <pc:docMk/>
            <pc:sldMk cId="3564394588" sldId="270"/>
            <ac:spMk id="9" creationId="{020509F7-9991-213F-09EC-6069C468A735}"/>
          </ac:spMkLst>
        </pc:spChg>
        <pc:spChg chg="add mod">
          <ac:chgData name="Albuquerque, Renato M" userId="8b201c25-8cf5-4edb-86c3-2f0608a62ba3" providerId="ADAL" clId="{744186C1-395D-461B-889F-79720525F54C}" dt="2024-11-21T02:34:24.424" v="739" actId="255"/>
          <ac:spMkLst>
            <pc:docMk/>
            <pc:sldMk cId="3564394588" sldId="270"/>
            <ac:spMk id="10" creationId="{9B178B43-EEE3-5C71-CFEA-F0980EB330FC}"/>
          </ac:spMkLst>
        </pc:spChg>
        <pc:spChg chg="mod">
          <ac:chgData name="Albuquerque, Renato M" userId="8b201c25-8cf5-4edb-86c3-2f0608a62ba3" providerId="ADAL" clId="{744186C1-395D-461B-889F-79720525F54C}" dt="2024-11-22T03:46:17.688" v="1466" actId="20577"/>
          <ac:spMkLst>
            <pc:docMk/>
            <pc:sldMk cId="3564394588" sldId="270"/>
            <ac:spMk id="27" creationId="{744C6761-F7D7-4FEB-9C99-5B6EF1249378}"/>
          </ac:spMkLst>
        </pc:spChg>
        <pc:picChg chg="add mod">
          <ac:chgData name="Albuquerque, Renato M" userId="8b201c25-8cf5-4edb-86c3-2f0608a62ba3" providerId="ADAL" clId="{744186C1-395D-461B-889F-79720525F54C}" dt="2024-11-22T03:40:40.461" v="1452"/>
          <ac:picMkLst>
            <pc:docMk/>
            <pc:sldMk cId="3564394588" sldId="270"/>
            <ac:picMk id="4" creationId="{E808CD56-179E-0E0A-B93F-C8EDF4A5989D}"/>
          </ac:picMkLst>
        </pc:picChg>
        <pc:picChg chg="add mod">
          <ac:chgData name="Albuquerque, Renato M" userId="8b201c25-8cf5-4edb-86c3-2f0608a62ba3" providerId="ADAL" clId="{744186C1-395D-461B-889F-79720525F54C}" dt="2024-11-22T03:56:30.957" v="1498" actId="1440"/>
          <ac:picMkLst>
            <pc:docMk/>
            <pc:sldMk cId="3564394588" sldId="270"/>
            <ac:picMk id="5" creationId="{045A4C39-EE2A-41EA-D76D-ED3DEC7EBE95}"/>
          </ac:picMkLst>
        </pc:picChg>
        <pc:picChg chg="del">
          <ac:chgData name="Albuquerque, Renato M" userId="8b201c25-8cf5-4edb-86c3-2f0608a62ba3" providerId="ADAL" clId="{744186C1-395D-461B-889F-79720525F54C}" dt="2024-11-21T01:56:55.935" v="235" actId="478"/>
          <ac:picMkLst>
            <pc:docMk/>
            <pc:sldMk cId="3564394588" sldId="270"/>
            <ac:picMk id="6" creationId="{B869CF0F-3383-CCE5-1DC8-7A89C5A54051}"/>
          </ac:picMkLst>
        </pc:picChg>
        <pc:picChg chg="del">
          <ac:chgData name="Albuquerque, Renato M" userId="8b201c25-8cf5-4edb-86c3-2f0608a62ba3" providerId="ADAL" clId="{744186C1-395D-461B-889F-79720525F54C}" dt="2024-11-21T01:56:55.285" v="234" actId="478"/>
          <ac:picMkLst>
            <pc:docMk/>
            <pc:sldMk cId="3564394588" sldId="270"/>
            <ac:picMk id="8" creationId="{BEC1F999-8662-351A-B68E-7C5AA872F729}"/>
          </ac:picMkLst>
        </pc:picChg>
      </pc:sldChg>
      <pc:sldChg chg="addSp delSp modSp add mod">
        <pc:chgData name="Albuquerque, Renato M" userId="8b201c25-8cf5-4edb-86c3-2f0608a62ba3" providerId="ADAL" clId="{744186C1-395D-461B-889F-79720525F54C}" dt="2024-11-22T03:56:56.840" v="1499" actId="1440"/>
        <pc:sldMkLst>
          <pc:docMk/>
          <pc:sldMk cId="1379463450" sldId="271"/>
        </pc:sldMkLst>
        <pc:spChg chg="add mod">
          <ac:chgData name="Albuquerque, Renato M" userId="8b201c25-8cf5-4edb-86c3-2f0608a62ba3" providerId="ADAL" clId="{744186C1-395D-461B-889F-79720525F54C}" dt="2024-11-21T02:07:39.335" v="425" actId="14100"/>
          <ac:spMkLst>
            <pc:docMk/>
            <pc:sldMk cId="1379463450" sldId="271"/>
            <ac:spMk id="7" creationId="{E0CBDB1E-F64E-6836-97F5-B5DC1727BEFE}"/>
          </ac:spMkLst>
        </pc:spChg>
        <pc:spChg chg="mod">
          <ac:chgData name="Albuquerque, Renato M" userId="8b201c25-8cf5-4edb-86c3-2f0608a62ba3" providerId="ADAL" clId="{744186C1-395D-461B-889F-79720525F54C}" dt="2024-11-22T03:46:43.160" v="1473" actId="20577"/>
          <ac:spMkLst>
            <pc:docMk/>
            <pc:sldMk cId="1379463450" sldId="271"/>
            <ac:spMk id="27" creationId="{744C6761-F7D7-4FEB-9C99-5B6EF1249378}"/>
          </ac:spMkLst>
        </pc:spChg>
        <pc:picChg chg="add mod">
          <ac:chgData name="Albuquerque, Renato M" userId="8b201c25-8cf5-4edb-86c3-2f0608a62ba3" providerId="ADAL" clId="{744186C1-395D-461B-889F-79720525F54C}" dt="2024-11-22T03:40:43.178" v="1453"/>
          <ac:picMkLst>
            <pc:docMk/>
            <pc:sldMk cId="1379463450" sldId="271"/>
            <ac:picMk id="4" creationId="{1AF69693-63DB-9C66-685C-6A6C95BF6F89}"/>
          </ac:picMkLst>
        </pc:picChg>
        <pc:picChg chg="del">
          <ac:chgData name="Albuquerque, Renato M" userId="8b201c25-8cf5-4edb-86c3-2f0608a62ba3" providerId="ADAL" clId="{744186C1-395D-461B-889F-79720525F54C}" dt="2024-11-21T02:05:34.394" v="397" actId="478"/>
          <ac:picMkLst>
            <pc:docMk/>
            <pc:sldMk cId="1379463450" sldId="271"/>
            <ac:picMk id="5" creationId="{045A4C39-EE2A-41EA-D76D-ED3DEC7EBE95}"/>
          </ac:picMkLst>
        </pc:picChg>
        <pc:picChg chg="add mod">
          <ac:chgData name="Albuquerque, Renato M" userId="8b201c25-8cf5-4edb-86c3-2f0608a62ba3" providerId="ADAL" clId="{744186C1-395D-461B-889F-79720525F54C}" dt="2024-11-22T03:56:56.840" v="1499" actId="1440"/>
          <ac:picMkLst>
            <pc:docMk/>
            <pc:sldMk cId="1379463450" sldId="271"/>
            <ac:picMk id="6" creationId="{BF7260A2-4FB8-59CE-E657-7C9EFFC9025E}"/>
          </ac:picMkLst>
        </pc:picChg>
      </pc:sldChg>
      <pc:sldChg chg="addSp modSp add mod">
        <pc:chgData name="Albuquerque, Renato M" userId="8b201c25-8cf5-4edb-86c3-2f0608a62ba3" providerId="ADAL" clId="{744186C1-395D-461B-889F-79720525F54C}" dt="2024-11-23T13:13:45.558" v="1602" actId="20577"/>
        <pc:sldMkLst>
          <pc:docMk/>
          <pc:sldMk cId="2147844184" sldId="272"/>
        </pc:sldMkLst>
        <pc:spChg chg="mod">
          <ac:chgData name="Albuquerque, Renato M" userId="8b201c25-8cf5-4edb-86c3-2f0608a62ba3" providerId="ADAL" clId="{744186C1-395D-461B-889F-79720525F54C}" dt="2024-11-23T13:13:45.558" v="1602" actId="20577"/>
          <ac:spMkLst>
            <pc:docMk/>
            <pc:sldMk cId="2147844184" sldId="272"/>
            <ac:spMk id="27" creationId="{744C6761-F7D7-4FEB-9C99-5B6EF1249378}"/>
          </ac:spMkLst>
        </pc:spChg>
        <pc:picChg chg="add mod">
          <ac:chgData name="Albuquerque, Renato M" userId="8b201c25-8cf5-4edb-86c3-2f0608a62ba3" providerId="ADAL" clId="{744186C1-395D-461B-889F-79720525F54C}" dt="2024-11-22T03:40:30.971" v="1448"/>
          <ac:picMkLst>
            <pc:docMk/>
            <pc:sldMk cId="2147844184" sldId="272"/>
            <ac:picMk id="4" creationId="{EE17727B-6FC0-A5C1-472A-87780FB4BE67}"/>
          </ac:picMkLst>
        </pc:picChg>
        <pc:picChg chg="mod">
          <ac:chgData name="Albuquerque, Renato M" userId="8b201c25-8cf5-4edb-86c3-2f0608a62ba3" providerId="ADAL" clId="{744186C1-395D-461B-889F-79720525F54C}" dt="2024-11-22T03:56:06.680" v="1495" actId="1440"/>
          <ac:picMkLst>
            <pc:docMk/>
            <pc:sldMk cId="2147844184" sldId="272"/>
            <ac:picMk id="6" creationId="{A25A1766-E321-46D7-8E8C-A56BE34BB9E7}"/>
          </ac:picMkLst>
        </pc:picChg>
      </pc:sldChg>
      <pc:sldChg chg="addSp delSp modSp add mod">
        <pc:chgData name="Albuquerque, Renato M" userId="8b201c25-8cf5-4edb-86c3-2f0608a62ba3" providerId="ADAL" clId="{744186C1-395D-461B-889F-79720525F54C}" dt="2024-11-22T03:57:28.631" v="1500" actId="1440"/>
        <pc:sldMkLst>
          <pc:docMk/>
          <pc:sldMk cId="3197879051" sldId="273"/>
        </pc:sldMkLst>
        <pc:spChg chg="mod">
          <ac:chgData name="Albuquerque, Renato M" userId="8b201c25-8cf5-4edb-86c3-2f0608a62ba3" providerId="ADAL" clId="{744186C1-395D-461B-889F-79720525F54C}" dt="2024-11-21T02:16:17.064" v="534" actId="20577"/>
          <ac:spMkLst>
            <pc:docMk/>
            <pc:sldMk cId="3197879051" sldId="273"/>
            <ac:spMk id="2" creationId="{FF881D33-7024-3132-264E-1F1CF827F25A}"/>
          </ac:spMkLst>
        </pc:spChg>
        <pc:spChg chg="del">
          <ac:chgData name="Albuquerque, Renato M" userId="8b201c25-8cf5-4edb-86c3-2f0608a62ba3" providerId="ADAL" clId="{744186C1-395D-461B-889F-79720525F54C}" dt="2024-11-21T02:16:06.377" v="508" actId="478"/>
          <ac:spMkLst>
            <pc:docMk/>
            <pc:sldMk cId="3197879051" sldId="273"/>
            <ac:spMk id="7" creationId="{E0CBDB1E-F64E-6836-97F5-B5DC1727BEFE}"/>
          </ac:spMkLst>
        </pc:spChg>
        <pc:spChg chg="mod">
          <ac:chgData name="Albuquerque, Renato M" userId="8b201c25-8cf5-4edb-86c3-2f0608a62ba3" providerId="ADAL" clId="{744186C1-395D-461B-889F-79720525F54C}" dt="2024-11-21T02:17:01.267" v="583" actId="20577"/>
          <ac:spMkLst>
            <pc:docMk/>
            <pc:sldMk cId="3197879051" sldId="273"/>
            <ac:spMk id="27" creationId="{744C6761-F7D7-4FEB-9C99-5B6EF1249378}"/>
          </ac:spMkLst>
        </pc:spChg>
        <pc:picChg chg="add mod">
          <ac:chgData name="Albuquerque, Renato M" userId="8b201c25-8cf5-4edb-86c3-2f0608a62ba3" providerId="ADAL" clId="{744186C1-395D-461B-889F-79720525F54C}" dt="2024-11-22T03:40:45.498" v="1454"/>
          <ac:picMkLst>
            <pc:docMk/>
            <pc:sldMk cId="3197879051" sldId="273"/>
            <ac:picMk id="4" creationId="{D5F4E26B-D411-F4F7-8862-7D961468FC96}"/>
          </ac:picMkLst>
        </pc:picChg>
        <pc:picChg chg="add mod">
          <ac:chgData name="Albuquerque, Renato M" userId="8b201c25-8cf5-4edb-86c3-2f0608a62ba3" providerId="ADAL" clId="{744186C1-395D-461B-889F-79720525F54C}" dt="2024-11-22T03:57:28.631" v="1500" actId="1440"/>
          <ac:picMkLst>
            <pc:docMk/>
            <pc:sldMk cId="3197879051" sldId="273"/>
            <ac:picMk id="5" creationId="{781D49F3-A2FD-D7DD-1144-A7F4D567F9BF}"/>
          </ac:picMkLst>
        </pc:picChg>
        <pc:picChg chg="del">
          <ac:chgData name="Albuquerque, Renato M" userId="8b201c25-8cf5-4edb-86c3-2f0608a62ba3" providerId="ADAL" clId="{744186C1-395D-461B-889F-79720525F54C}" dt="2024-11-21T02:16:05.531" v="507" actId="478"/>
          <ac:picMkLst>
            <pc:docMk/>
            <pc:sldMk cId="3197879051" sldId="273"/>
            <ac:picMk id="6" creationId="{BF7260A2-4FB8-59CE-E657-7C9EFFC9025E}"/>
          </ac:picMkLst>
        </pc:picChg>
      </pc:sldChg>
      <pc:sldChg chg="addSp delSp modSp add mod ord">
        <pc:chgData name="Albuquerque, Renato M" userId="8b201c25-8cf5-4edb-86c3-2f0608a62ba3" providerId="ADAL" clId="{744186C1-395D-461B-889F-79720525F54C}" dt="2024-11-22T03:57:41.754" v="1501" actId="1440"/>
        <pc:sldMkLst>
          <pc:docMk/>
          <pc:sldMk cId="3819633808" sldId="274"/>
        </pc:sldMkLst>
        <pc:spChg chg="mod">
          <ac:chgData name="Albuquerque, Renato M" userId="8b201c25-8cf5-4edb-86c3-2f0608a62ba3" providerId="ADAL" clId="{744186C1-395D-461B-889F-79720525F54C}" dt="2024-11-21T02:21:17.810" v="607" actId="20577"/>
          <ac:spMkLst>
            <pc:docMk/>
            <pc:sldMk cId="3819633808" sldId="274"/>
            <ac:spMk id="2" creationId="{FF881D33-7024-3132-264E-1F1CF827F25A}"/>
          </ac:spMkLst>
        </pc:spChg>
        <pc:spChg chg="add mod">
          <ac:chgData name="Albuquerque, Renato M" userId="8b201c25-8cf5-4edb-86c3-2f0608a62ba3" providerId="ADAL" clId="{744186C1-395D-461B-889F-79720525F54C}" dt="2024-11-21T02:43:50.910" v="874" actId="20577"/>
          <ac:spMkLst>
            <pc:docMk/>
            <pc:sldMk cId="3819633808" sldId="274"/>
            <ac:spMk id="4" creationId="{F6FC1154-FCDA-7E14-B363-01D3F3455BCF}"/>
          </ac:spMkLst>
        </pc:spChg>
        <pc:spChg chg="add del mod">
          <ac:chgData name="Albuquerque, Renato M" userId="8b201c25-8cf5-4edb-86c3-2f0608a62ba3" providerId="ADAL" clId="{744186C1-395D-461B-889F-79720525F54C}" dt="2024-11-21T02:43:41.377" v="854" actId="478"/>
          <ac:spMkLst>
            <pc:docMk/>
            <pc:sldMk cId="3819633808" sldId="274"/>
            <ac:spMk id="8" creationId="{71D3E759-8C41-FD59-62FA-1DA1DFAB6F6E}"/>
          </ac:spMkLst>
        </pc:spChg>
        <pc:picChg chg="add mod">
          <ac:chgData name="Albuquerque, Renato M" userId="8b201c25-8cf5-4edb-86c3-2f0608a62ba3" providerId="ADAL" clId="{744186C1-395D-461B-889F-79720525F54C}" dt="2024-11-22T03:40:47.794" v="1455"/>
          <ac:picMkLst>
            <pc:docMk/>
            <pc:sldMk cId="3819633808" sldId="274"/>
            <ac:picMk id="5" creationId="{3D8D2370-CBA2-8564-F74F-66B5134DA1B7}"/>
          </ac:picMkLst>
        </pc:picChg>
        <pc:picChg chg="del">
          <ac:chgData name="Albuquerque, Renato M" userId="8b201c25-8cf5-4edb-86c3-2f0608a62ba3" providerId="ADAL" clId="{744186C1-395D-461B-889F-79720525F54C}" dt="2024-11-21T02:21:19.720" v="608" actId="478"/>
          <ac:picMkLst>
            <pc:docMk/>
            <pc:sldMk cId="3819633808" sldId="274"/>
            <ac:picMk id="5" creationId="{8579D46E-E833-4349-3FC5-1720748D1F9F}"/>
          </ac:picMkLst>
        </pc:picChg>
        <pc:picChg chg="add mod">
          <ac:chgData name="Albuquerque, Renato M" userId="8b201c25-8cf5-4edb-86c3-2f0608a62ba3" providerId="ADAL" clId="{744186C1-395D-461B-889F-79720525F54C}" dt="2024-11-22T03:57:41.754" v="1501" actId="1440"/>
          <ac:picMkLst>
            <pc:docMk/>
            <pc:sldMk cId="3819633808" sldId="274"/>
            <ac:picMk id="7" creationId="{DDF7DD16-4142-74F7-9B57-2D8A57B1D45C}"/>
          </ac:picMkLst>
        </pc:picChg>
      </pc:sldChg>
      <pc:sldChg chg="addSp delSp modSp add mod">
        <pc:chgData name="Albuquerque, Renato M" userId="8b201c25-8cf5-4edb-86c3-2f0608a62ba3" providerId="ADAL" clId="{744186C1-395D-461B-889F-79720525F54C}" dt="2024-11-22T03:57:48.297" v="1502" actId="1440"/>
        <pc:sldMkLst>
          <pc:docMk/>
          <pc:sldMk cId="190873070" sldId="275"/>
        </pc:sldMkLst>
        <pc:spChg chg="mod">
          <ac:chgData name="Albuquerque, Renato M" userId="8b201c25-8cf5-4edb-86c3-2f0608a62ba3" providerId="ADAL" clId="{744186C1-395D-461B-889F-79720525F54C}" dt="2024-11-21T02:44:04.277" v="890" actId="20577"/>
          <ac:spMkLst>
            <pc:docMk/>
            <pc:sldMk cId="190873070" sldId="275"/>
            <ac:spMk id="4" creationId="{F6FC1154-FCDA-7E14-B363-01D3F3455BCF}"/>
          </ac:spMkLst>
        </pc:spChg>
        <pc:spChg chg="add del mod">
          <ac:chgData name="Albuquerque, Renato M" userId="8b201c25-8cf5-4edb-86c3-2f0608a62ba3" providerId="ADAL" clId="{744186C1-395D-461B-889F-79720525F54C}" dt="2024-11-21T02:43:54.726" v="875" actId="478"/>
          <ac:spMkLst>
            <pc:docMk/>
            <pc:sldMk cId="190873070" sldId="275"/>
            <ac:spMk id="7" creationId="{65C474BD-F9EF-77D9-B04F-EC548FEAE0FF}"/>
          </ac:spMkLst>
        </pc:spChg>
        <pc:picChg chg="add mod">
          <ac:chgData name="Albuquerque, Renato M" userId="8b201c25-8cf5-4edb-86c3-2f0608a62ba3" providerId="ADAL" clId="{744186C1-395D-461B-889F-79720525F54C}" dt="2024-11-22T03:40:50.376" v="1456"/>
          <ac:picMkLst>
            <pc:docMk/>
            <pc:sldMk cId="190873070" sldId="275"/>
            <ac:picMk id="5" creationId="{9B6DC9E3-A31B-346B-8CB1-E0FA51E9A9FC}"/>
          </ac:picMkLst>
        </pc:picChg>
        <pc:picChg chg="add mod">
          <ac:chgData name="Albuquerque, Renato M" userId="8b201c25-8cf5-4edb-86c3-2f0608a62ba3" providerId="ADAL" clId="{744186C1-395D-461B-889F-79720525F54C}" dt="2024-11-22T03:57:48.297" v="1502" actId="1440"/>
          <ac:picMkLst>
            <pc:docMk/>
            <pc:sldMk cId="190873070" sldId="275"/>
            <ac:picMk id="6" creationId="{579F5796-DA25-4E02-039E-DEEDB924B7B5}"/>
          </ac:picMkLst>
        </pc:picChg>
      </pc:sldChg>
      <pc:sldChg chg="addSp delSp modSp add mod">
        <pc:chgData name="Albuquerque, Renato M" userId="8b201c25-8cf5-4edb-86c3-2f0608a62ba3" providerId="ADAL" clId="{744186C1-395D-461B-889F-79720525F54C}" dt="2024-11-22T03:57:52.435" v="1503" actId="1440"/>
        <pc:sldMkLst>
          <pc:docMk/>
          <pc:sldMk cId="2351049486" sldId="276"/>
        </pc:sldMkLst>
        <pc:spChg chg="mod">
          <ac:chgData name="Albuquerque, Renato M" userId="8b201c25-8cf5-4edb-86c3-2f0608a62ba3" providerId="ADAL" clId="{744186C1-395D-461B-889F-79720525F54C}" dt="2024-11-21T02:25:36.167" v="648" actId="20577"/>
          <ac:spMkLst>
            <pc:docMk/>
            <pc:sldMk cId="2351049486" sldId="276"/>
            <ac:spMk id="2" creationId="{FF881D33-7024-3132-264E-1F1CF827F25A}"/>
          </ac:spMkLst>
        </pc:spChg>
        <pc:spChg chg="mod">
          <ac:chgData name="Albuquerque, Renato M" userId="8b201c25-8cf5-4edb-86c3-2f0608a62ba3" providerId="ADAL" clId="{744186C1-395D-461B-889F-79720525F54C}" dt="2024-11-21T02:44:18.665" v="911" actId="20577"/>
          <ac:spMkLst>
            <pc:docMk/>
            <pc:sldMk cId="2351049486" sldId="276"/>
            <ac:spMk id="4" creationId="{F6FC1154-FCDA-7E14-B363-01D3F3455BCF}"/>
          </ac:spMkLst>
        </pc:spChg>
        <pc:spChg chg="add del mod">
          <ac:chgData name="Albuquerque, Renato M" userId="8b201c25-8cf5-4edb-86c3-2f0608a62ba3" providerId="ADAL" clId="{744186C1-395D-461B-889F-79720525F54C}" dt="2024-11-21T02:44:09.642" v="891" actId="478"/>
          <ac:spMkLst>
            <pc:docMk/>
            <pc:sldMk cId="2351049486" sldId="276"/>
            <ac:spMk id="7" creationId="{DA481237-769F-1E6F-DB8A-59F66DCFBBC1}"/>
          </ac:spMkLst>
        </pc:spChg>
        <pc:spChg chg="add mod">
          <ac:chgData name="Albuquerque, Renato M" userId="8b201c25-8cf5-4edb-86c3-2f0608a62ba3" providerId="ADAL" clId="{744186C1-395D-461B-889F-79720525F54C}" dt="2024-11-21T02:35:12.456" v="753"/>
          <ac:spMkLst>
            <pc:docMk/>
            <pc:sldMk cId="2351049486" sldId="276"/>
            <ac:spMk id="8" creationId="{83C84C8E-CC20-2C24-D55D-873A32C5A88F}"/>
          </ac:spMkLst>
        </pc:spChg>
        <pc:picChg chg="add mod">
          <ac:chgData name="Albuquerque, Renato M" userId="8b201c25-8cf5-4edb-86c3-2f0608a62ba3" providerId="ADAL" clId="{744186C1-395D-461B-889F-79720525F54C}" dt="2024-11-22T03:40:52.480" v="1457"/>
          <ac:picMkLst>
            <pc:docMk/>
            <pc:sldMk cId="2351049486" sldId="276"/>
            <ac:picMk id="5" creationId="{65556D1C-DB3F-023B-F31B-9B942A9DCB07}"/>
          </ac:picMkLst>
        </pc:picChg>
        <pc:picChg chg="add mod modCrop">
          <ac:chgData name="Albuquerque, Renato M" userId="8b201c25-8cf5-4edb-86c3-2f0608a62ba3" providerId="ADAL" clId="{744186C1-395D-461B-889F-79720525F54C}" dt="2024-11-22T03:57:52.435" v="1503" actId="1440"/>
          <ac:picMkLst>
            <pc:docMk/>
            <pc:sldMk cId="2351049486" sldId="276"/>
            <ac:picMk id="6" creationId="{213CD961-4134-7DD3-7D28-5705F22F1FC4}"/>
          </ac:picMkLst>
        </pc:picChg>
      </pc:sldChg>
      <pc:sldChg chg="addSp delSp modSp add mod">
        <pc:chgData name="Albuquerque, Renato M" userId="8b201c25-8cf5-4edb-86c3-2f0608a62ba3" providerId="ADAL" clId="{744186C1-395D-461B-889F-79720525F54C}" dt="2024-11-22T03:58:05.779" v="1504" actId="1440"/>
        <pc:sldMkLst>
          <pc:docMk/>
          <pc:sldMk cId="2292458673" sldId="277"/>
        </pc:sldMkLst>
        <pc:spChg chg="mod">
          <ac:chgData name="Albuquerque, Renato M" userId="8b201c25-8cf5-4edb-86c3-2f0608a62ba3" providerId="ADAL" clId="{744186C1-395D-461B-889F-79720525F54C}" dt="2024-11-21T02:44:31.562" v="933" actId="20577"/>
          <ac:spMkLst>
            <pc:docMk/>
            <pc:sldMk cId="2292458673" sldId="277"/>
            <ac:spMk id="4" creationId="{F6FC1154-FCDA-7E14-B363-01D3F3455BCF}"/>
          </ac:spMkLst>
        </pc:spChg>
        <pc:spChg chg="add del mod">
          <ac:chgData name="Albuquerque, Renato M" userId="8b201c25-8cf5-4edb-86c3-2f0608a62ba3" providerId="ADAL" clId="{744186C1-395D-461B-889F-79720525F54C}" dt="2024-11-21T02:44:22.674" v="912" actId="478"/>
          <ac:spMkLst>
            <pc:docMk/>
            <pc:sldMk cId="2292458673" sldId="277"/>
            <ac:spMk id="5" creationId="{751D56C7-2356-01F6-6F55-AA9D47957245}"/>
          </ac:spMkLst>
        </pc:spChg>
        <pc:picChg chg="del">
          <ac:chgData name="Albuquerque, Renato M" userId="8b201c25-8cf5-4edb-86c3-2f0608a62ba3" providerId="ADAL" clId="{744186C1-395D-461B-889F-79720525F54C}" dt="2024-11-21T02:31:59.570" v="708" actId="478"/>
          <ac:picMkLst>
            <pc:docMk/>
            <pc:sldMk cId="2292458673" sldId="277"/>
            <ac:picMk id="6" creationId="{213CD961-4134-7DD3-7D28-5705F22F1FC4}"/>
          </ac:picMkLst>
        </pc:picChg>
        <pc:picChg chg="add mod">
          <ac:chgData name="Albuquerque, Renato M" userId="8b201c25-8cf5-4edb-86c3-2f0608a62ba3" providerId="ADAL" clId="{744186C1-395D-461B-889F-79720525F54C}" dt="2024-11-22T03:58:05.779" v="1504" actId="1440"/>
          <ac:picMkLst>
            <pc:docMk/>
            <pc:sldMk cId="2292458673" sldId="277"/>
            <ac:picMk id="6" creationId="{A434EAD1-BE26-D1C9-0DD4-903CA3BE2BDC}"/>
          </ac:picMkLst>
        </pc:picChg>
        <pc:picChg chg="add mod">
          <ac:chgData name="Albuquerque, Renato M" userId="8b201c25-8cf5-4edb-86c3-2f0608a62ba3" providerId="ADAL" clId="{744186C1-395D-461B-889F-79720525F54C}" dt="2024-11-22T03:40:54.874" v="1458"/>
          <ac:picMkLst>
            <pc:docMk/>
            <pc:sldMk cId="2292458673" sldId="277"/>
            <ac:picMk id="7" creationId="{1A683F7D-B5A9-AB95-5E45-2398DEC70F33}"/>
          </ac:picMkLst>
        </pc:picChg>
      </pc:sldChg>
      <pc:sldChg chg="addSp delSp modSp add mod">
        <pc:chgData name="Albuquerque, Renato M" userId="8b201c25-8cf5-4edb-86c3-2f0608a62ba3" providerId="ADAL" clId="{744186C1-395D-461B-889F-79720525F54C}" dt="2024-11-23T00:16:44.821" v="1518" actId="1440"/>
        <pc:sldMkLst>
          <pc:docMk/>
          <pc:sldMk cId="2544837654" sldId="278"/>
        </pc:sldMkLst>
        <pc:spChg chg="mod">
          <ac:chgData name="Albuquerque, Renato M" userId="8b201c25-8cf5-4edb-86c3-2f0608a62ba3" providerId="ADAL" clId="{744186C1-395D-461B-889F-79720525F54C}" dt="2024-11-21T02:37:17.375" v="810" actId="20577"/>
          <ac:spMkLst>
            <pc:docMk/>
            <pc:sldMk cId="2544837654" sldId="278"/>
            <ac:spMk id="2" creationId="{FF881D33-7024-3132-264E-1F1CF827F25A}"/>
          </ac:spMkLst>
        </pc:spChg>
        <pc:spChg chg="mod">
          <ac:chgData name="Albuquerque, Renato M" userId="8b201c25-8cf5-4edb-86c3-2f0608a62ba3" providerId="ADAL" clId="{744186C1-395D-461B-889F-79720525F54C}" dt="2024-11-21T02:44:40.494" v="934" actId="20577"/>
          <ac:spMkLst>
            <pc:docMk/>
            <pc:sldMk cId="2544837654" sldId="278"/>
            <ac:spMk id="4" creationId="{F6FC1154-FCDA-7E14-B363-01D3F3455BCF}"/>
          </ac:spMkLst>
        </pc:spChg>
        <pc:spChg chg="del">
          <ac:chgData name="Albuquerque, Renato M" userId="8b201c25-8cf5-4edb-86c3-2f0608a62ba3" providerId="ADAL" clId="{744186C1-395D-461B-889F-79720525F54C}" dt="2024-11-21T02:37:38.044" v="843" actId="478"/>
          <ac:spMkLst>
            <pc:docMk/>
            <pc:sldMk cId="2544837654" sldId="278"/>
            <ac:spMk id="5" creationId="{751D56C7-2356-01F6-6F55-AA9D47957245}"/>
          </ac:spMkLst>
        </pc:spChg>
        <pc:picChg chg="add mod">
          <ac:chgData name="Albuquerque, Renato M" userId="8b201c25-8cf5-4edb-86c3-2f0608a62ba3" providerId="ADAL" clId="{744186C1-395D-461B-889F-79720525F54C}" dt="2024-11-22T03:40:57.416" v="1459"/>
          <ac:picMkLst>
            <pc:docMk/>
            <pc:sldMk cId="2544837654" sldId="278"/>
            <ac:picMk id="5" creationId="{F502C911-DC21-1A2A-42D8-1FBD23C44458}"/>
          </ac:picMkLst>
        </pc:picChg>
        <pc:picChg chg="add mod">
          <ac:chgData name="Albuquerque, Renato M" userId="8b201c25-8cf5-4edb-86c3-2f0608a62ba3" providerId="ADAL" clId="{744186C1-395D-461B-889F-79720525F54C}" dt="2024-11-23T00:16:44.821" v="1518" actId="1440"/>
          <ac:picMkLst>
            <pc:docMk/>
            <pc:sldMk cId="2544837654" sldId="278"/>
            <ac:picMk id="7" creationId="{7490428D-AB19-1E78-CA97-501A55D20A85}"/>
          </ac:picMkLst>
        </pc:picChg>
      </pc:sldChg>
      <pc:sldChg chg="add del">
        <pc:chgData name="Albuquerque, Renato M" userId="8b201c25-8cf5-4edb-86c3-2f0608a62ba3" providerId="ADAL" clId="{744186C1-395D-461B-889F-79720525F54C}" dt="2024-11-21T02:37:42.072" v="844" actId="47"/>
        <pc:sldMkLst>
          <pc:docMk/>
          <pc:sldMk cId="2120058779" sldId="279"/>
        </pc:sldMkLst>
      </pc:sldChg>
      <pc:sldChg chg="addSp delSp modSp add mod setBg">
        <pc:chgData name="Albuquerque, Renato M" userId="8b201c25-8cf5-4edb-86c3-2f0608a62ba3" providerId="ADAL" clId="{744186C1-395D-461B-889F-79720525F54C}" dt="2024-11-22T03:36:41.451" v="1029" actId="26606"/>
        <pc:sldMkLst>
          <pc:docMk/>
          <pc:sldMk cId="1487017791" sldId="280"/>
        </pc:sldMkLst>
        <pc:spChg chg="mod">
          <ac:chgData name="Albuquerque, Renato M" userId="8b201c25-8cf5-4edb-86c3-2f0608a62ba3" providerId="ADAL" clId="{744186C1-395D-461B-889F-79720525F54C}" dt="2024-11-22T03:36:41.451" v="1029" actId="26606"/>
          <ac:spMkLst>
            <pc:docMk/>
            <pc:sldMk cId="1487017791" sldId="280"/>
            <ac:spMk id="2" creationId="{CAF18700-2AF0-9B50-F374-CC118F95EDAD}"/>
          </ac:spMkLst>
        </pc:spChg>
        <pc:spChg chg="del">
          <ac:chgData name="Albuquerque, Renato M" userId="8b201c25-8cf5-4edb-86c3-2f0608a62ba3" providerId="ADAL" clId="{744186C1-395D-461B-889F-79720525F54C}" dt="2024-11-21T02:36:16.952" v="764" actId="478"/>
          <ac:spMkLst>
            <pc:docMk/>
            <pc:sldMk cId="1487017791" sldId="280"/>
            <ac:spMk id="3" creationId="{DBDFCCEC-2595-9A7E-0980-7AD51E2FB72D}"/>
          </ac:spMkLst>
        </pc:spChg>
        <pc:spChg chg="add del mod">
          <ac:chgData name="Albuquerque, Renato M" userId="8b201c25-8cf5-4edb-86c3-2f0608a62ba3" providerId="ADAL" clId="{744186C1-395D-461B-889F-79720525F54C}" dt="2024-11-21T02:36:19.407" v="765" actId="478"/>
          <ac:spMkLst>
            <pc:docMk/>
            <pc:sldMk cId="1487017791" sldId="280"/>
            <ac:spMk id="5" creationId="{DF806E71-431B-0F38-7278-55A2F5315380}"/>
          </ac:spMkLst>
        </pc:spChg>
        <pc:spChg chg="add del">
          <ac:chgData name="Albuquerque, Renato M" userId="8b201c25-8cf5-4edb-86c3-2f0608a62ba3" providerId="ADAL" clId="{744186C1-395D-461B-889F-79720525F54C}" dt="2024-11-22T03:36:41.451" v="1029" actId="26606"/>
          <ac:spMkLst>
            <pc:docMk/>
            <pc:sldMk cId="1487017791" sldId="280"/>
            <ac:spMk id="8" creationId="{762362DE-7747-4D8B-99FA-8E36F0B15FF7}"/>
          </ac:spMkLst>
        </pc:spChg>
        <pc:grpChg chg="add del">
          <ac:chgData name="Albuquerque, Renato M" userId="8b201c25-8cf5-4edb-86c3-2f0608a62ba3" providerId="ADAL" clId="{744186C1-395D-461B-889F-79720525F54C}" dt="2024-11-22T03:36:41.451" v="1029" actId="26606"/>
          <ac:grpSpMkLst>
            <pc:docMk/>
            <pc:sldMk cId="1487017791" sldId="280"/>
            <ac:grpSpMk id="10" creationId="{25123E6E-F713-4254-A6BF-358CC8EC6C95}"/>
          </ac:grpSpMkLst>
        </pc:grpChg>
        <pc:picChg chg="add mod">
          <ac:chgData name="Albuquerque, Renato M" userId="8b201c25-8cf5-4edb-86c3-2f0608a62ba3" providerId="ADAL" clId="{744186C1-395D-461B-889F-79720525F54C}" dt="2024-11-22T03:36:41.451" v="1029" actId="26606"/>
          <ac:picMkLst>
            <pc:docMk/>
            <pc:sldMk cId="1487017791" sldId="280"/>
            <ac:picMk id="3" creationId="{D917FA70-3111-FF75-1109-E771A3184BB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2BA46-E092-4076-B9E1-6FA2F49ED85F}" type="datetimeFigureOut">
              <a:rPr lang="pt-BR" smtClean="0"/>
              <a:t>23/11/2024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C398-25DF-4F67-8E97-6DDD7E699C00}" type="slidenum">
              <a:rPr lang="pt-BR" smtClean="0"/>
              <a:t>‹nº›</a:t>
            </a:fld>
            <a:endParaRPr lang="pt-BR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590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2BA46-E092-4076-B9E1-6FA2F49ED85F}" type="datetimeFigureOut">
              <a:rPr lang="pt-BR" smtClean="0"/>
              <a:t>23/11/2024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C398-25DF-4F67-8E97-6DDD7E699C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731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2BA46-E092-4076-B9E1-6FA2F49ED85F}" type="datetimeFigureOut">
              <a:rPr lang="pt-BR" smtClean="0"/>
              <a:t>23/11/2024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C398-25DF-4F67-8E97-6DDD7E699C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2082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2BA46-E092-4076-B9E1-6FA2F49ED85F}" type="datetimeFigureOut">
              <a:rPr lang="pt-BR" smtClean="0"/>
              <a:t>23/11/2024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C398-25DF-4F67-8E97-6DDD7E699C00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16395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2BA46-E092-4076-B9E1-6FA2F49ED85F}" type="datetimeFigureOut">
              <a:rPr lang="pt-BR" smtClean="0"/>
              <a:t>23/11/2024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C398-25DF-4F67-8E97-6DDD7E699C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41117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2BA46-E092-4076-B9E1-6FA2F49ED85F}" type="datetimeFigureOut">
              <a:rPr lang="pt-BR" smtClean="0"/>
              <a:t>23/11/2024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C398-25DF-4F67-8E97-6DDD7E699C00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42386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2BA46-E092-4076-B9E1-6FA2F49ED85F}" type="datetimeFigureOut">
              <a:rPr lang="pt-BR" smtClean="0"/>
              <a:t>23/11/2024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C398-25DF-4F67-8E97-6DDD7E699C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43397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2BA46-E092-4076-B9E1-6FA2F49ED85F}" type="datetimeFigureOut">
              <a:rPr lang="pt-BR" smtClean="0"/>
              <a:t>23/11/2024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C398-25DF-4F67-8E97-6DDD7E699C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69023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2BA46-E092-4076-B9E1-6FA2F49ED85F}" type="datetimeFigureOut">
              <a:rPr lang="pt-BR" smtClean="0"/>
              <a:t>23/11/2024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C398-25DF-4F67-8E97-6DDD7E699C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3996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2BA46-E092-4076-B9E1-6FA2F49ED85F}" type="datetimeFigureOut">
              <a:rPr lang="pt-BR" smtClean="0"/>
              <a:t>23/11/2024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C398-25DF-4F67-8E97-6DDD7E699C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2666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2BA46-E092-4076-B9E1-6FA2F49ED85F}" type="datetimeFigureOut">
              <a:rPr lang="pt-BR" smtClean="0"/>
              <a:t>23/11/2024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C398-25DF-4F67-8E97-6DDD7E699C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6978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2BA46-E092-4076-B9E1-6FA2F49ED85F}" type="datetimeFigureOut">
              <a:rPr lang="pt-BR" smtClean="0"/>
              <a:t>23/11/2024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C398-25DF-4F67-8E97-6DDD7E699C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0569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2BA46-E092-4076-B9E1-6FA2F49ED85F}" type="datetimeFigureOut">
              <a:rPr lang="pt-BR" smtClean="0"/>
              <a:t>23/11/2024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C398-25DF-4F67-8E97-6DDD7E699C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9949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2BA46-E092-4076-B9E1-6FA2F49ED85F}" type="datetimeFigureOut">
              <a:rPr lang="pt-BR" smtClean="0"/>
              <a:t>23/11/2024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C398-25DF-4F67-8E97-6DDD7E699C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3709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2BA46-E092-4076-B9E1-6FA2F49ED85F}" type="datetimeFigureOut">
              <a:rPr lang="pt-BR" smtClean="0"/>
              <a:t>23/11/2024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C398-25DF-4F67-8E97-6DDD7E699C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7264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2BA46-E092-4076-B9E1-6FA2F49ED85F}" type="datetimeFigureOut">
              <a:rPr lang="pt-BR" smtClean="0"/>
              <a:t>23/11/2024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C398-25DF-4F67-8E97-6DDD7E699C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9346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2BA46-E092-4076-B9E1-6FA2F49ED85F}" type="datetimeFigureOut">
              <a:rPr lang="pt-BR" smtClean="0"/>
              <a:t>23/11/2024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5C398-25DF-4F67-8E97-6DDD7E699C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7480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7992BA46-E092-4076-B9E1-6FA2F49ED85F}" type="datetimeFigureOut">
              <a:rPr lang="pt-BR" smtClean="0"/>
              <a:t>23/11/2024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6B5C398-25DF-4F67-8E97-6DDD7E699C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90771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F18700-2AF0-9B50-F374-CC118F95ED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219074"/>
            <a:ext cx="11393488" cy="2971801"/>
          </a:xfrm>
        </p:spPr>
        <p:txBody>
          <a:bodyPr>
            <a:normAutofit fontScale="90000"/>
          </a:bodyPr>
          <a:lstStyle/>
          <a:p>
            <a:r>
              <a:rPr lang="pt-BR" dirty="0"/>
              <a:t>Projeto </a:t>
            </a:r>
            <a:r>
              <a:rPr lang="pt-BR" dirty="0" err="1"/>
              <a:t>bd</a:t>
            </a:r>
            <a:r>
              <a:rPr lang="pt-BR" dirty="0"/>
              <a:t> CGE_CE</a:t>
            </a:r>
            <a:br>
              <a:rPr lang="pt-BR" dirty="0"/>
            </a:br>
            <a:br>
              <a:rPr lang="pt-BR" dirty="0"/>
            </a:br>
            <a:br>
              <a:rPr lang="pt-BR" dirty="0"/>
            </a:b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DFCCEC-2595-9A7E-0980-7AD51E2FB7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1371601"/>
            <a:ext cx="6400800" cy="4962524"/>
          </a:xfrm>
        </p:spPr>
        <p:txBody>
          <a:bodyPr>
            <a:noAutofit/>
          </a:bodyPr>
          <a:lstStyle/>
          <a:p>
            <a:r>
              <a:rPr lang="pt-BR" sz="2400" dirty="0"/>
              <a:t>Data </a:t>
            </a:r>
            <a:r>
              <a:rPr lang="pt-BR" sz="2400" dirty="0" err="1"/>
              <a:t>Analytics</a:t>
            </a:r>
            <a:r>
              <a:rPr lang="pt-BR" sz="2400" dirty="0"/>
              <a:t> | Turma 18 | Nov_2024</a:t>
            </a:r>
          </a:p>
          <a:p>
            <a:r>
              <a:rPr lang="pt-BR" sz="2400" dirty="0"/>
              <a:t>Digital </a:t>
            </a:r>
            <a:r>
              <a:rPr lang="pt-BR" sz="2400" dirty="0" err="1"/>
              <a:t>College</a:t>
            </a:r>
            <a:r>
              <a:rPr lang="pt-BR" sz="2400" dirty="0"/>
              <a:t> Brasil | Fortaleza/CE</a:t>
            </a:r>
          </a:p>
          <a:p>
            <a:endParaRPr lang="pt-BR" sz="2400" dirty="0"/>
          </a:p>
          <a:p>
            <a:r>
              <a:rPr lang="pt-BR" sz="2400" u="sng" dirty="0">
                <a:solidFill>
                  <a:schemeClr val="tx1"/>
                </a:solidFill>
              </a:rPr>
              <a:t>Equipe 1 - A</a:t>
            </a:r>
          </a:p>
          <a:p>
            <a:r>
              <a:rPr lang="pt-BR" sz="2400" dirty="0">
                <a:solidFill>
                  <a:schemeClr val="tx1"/>
                </a:solidFill>
              </a:rPr>
              <a:t>Renato Albuquerque</a:t>
            </a:r>
          </a:p>
          <a:p>
            <a:r>
              <a:rPr lang="pt-BR" sz="2400" dirty="0">
                <a:solidFill>
                  <a:schemeClr val="tx1"/>
                </a:solidFill>
              </a:rPr>
              <a:t>Vinicius Costa</a:t>
            </a:r>
          </a:p>
          <a:p>
            <a:r>
              <a:rPr lang="pt-BR" sz="2400" dirty="0">
                <a:solidFill>
                  <a:schemeClr val="tx1"/>
                </a:solidFill>
              </a:rPr>
              <a:t>Alexsandro Cassiano</a:t>
            </a:r>
          </a:p>
          <a:p>
            <a:r>
              <a:rPr lang="pt-BR" sz="2400" dirty="0">
                <a:solidFill>
                  <a:schemeClr val="tx1"/>
                </a:solidFill>
              </a:rPr>
              <a:t>Antonio Marcos</a:t>
            </a:r>
          </a:p>
          <a:p>
            <a:r>
              <a:rPr lang="pt-BR" sz="2400" dirty="0">
                <a:solidFill>
                  <a:schemeClr val="tx1"/>
                </a:solidFill>
              </a:rPr>
              <a:t>Emmanuel Pinto</a:t>
            </a:r>
          </a:p>
        </p:txBody>
      </p:sp>
      <p:pic>
        <p:nvPicPr>
          <p:cNvPr id="1026" name="Picture 2" descr="Digital College Brasil">
            <a:extLst>
              <a:ext uri="{FF2B5EF4-FFF2-40B4-BE49-F238E27FC236}">
                <a16:creationId xmlns:a16="http://schemas.microsoft.com/office/drawing/2014/main" id="{3868D61C-7ECD-A55C-FFAC-B8001E861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115" y="3988435"/>
            <a:ext cx="1931353" cy="19313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244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881D33-7024-3132-264E-1F1CF827F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28575"/>
            <a:ext cx="11507788" cy="936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>
                <a:solidFill>
                  <a:schemeClr val="bg2"/>
                </a:solidFill>
              </a:rPr>
              <a:t>ETL | TRATAMENTO DOS DADOS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7E9E971-D6A2-3C13-2CAB-9A7F5F963E73}"/>
              </a:ext>
            </a:extLst>
          </p:cNvPr>
          <p:cNvSpPr txBox="1">
            <a:spLocks/>
          </p:cNvSpPr>
          <p:nvPr/>
        </p:nvSpPr>
        <p:spPr>
          <a:xfrm>
            <a:off x="684212" y="1838326"/>
            <a:ext cx="10098088" cy="398144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744C6761-F7D7-4FEB-9C99-5B6EF1249378}"/>
              </a:ext>
            </a:extLst>
          </p:cNvPr>
          <p:cNvSpPr txBox="1"/>
          <p:nvPr/>
        </p:nvSpPr>
        <p:spPr>
          <a:xfrm>
            <a:off x="684212" y="841578"/>
            <a:ext cx="41024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/>
              <a:t>codigo_orgao</a:t>
            </a:r>
            <a:r>
              <a:rPr lang="pt-BR" sz="2400" dirty="0"/>
              <a:t>, </a:t>
            </a:r>
            <a:r>
              <a:rPr lang="pt-BR" sz="2400" dirty="0" err="1"/>
              <a:t>dsc_orgao</a:t>
            </a:r>
            <a:endParaRPr lang="pt-BR" sz="2400" dirty="0"/>
          </a:p>
          <a:p>
            <a:r>
              <a:rPr lang="pt-BR" sz="2400" dirty="0"/>
              <a:t>(Valores duplicados)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99027E3-5C61-6450-C3B4-B1E079516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74" y="2154944"/>
            <a:ext cx="6968340" cy="308201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BEFB4CD-0A88-6C60-173A-0D2253F2E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384" y="1497237"/>
            <a:ext cx="4585341" cy="193176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9EF103A-F7BD-A48D-C1FB-67D1B6A7B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5383" y="4053763"/>
            <a:ext cx="4585341" cy="1931763"/>
          </a:xfrm>
          <a:prstGeom prst="rect">
            <a:avLst/>
          </a:prstGeom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98EC6413-C91B-3C4C-4311-EE09C69459EE}"/>
              </a:ext>
            </a:extLst>
          </p:cNvPr>
          <p:cNvSpPr/>
          <p:nvPr/>
        </p:nvSpPr>
        <p:spPr>
          <a:xfrm>
            <a:off x="572550" y="3904931"/>
            <a:ext cx="6597064" cy="1332026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79CE1E5D-7900-3A21-C92F-2DC933B3E705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4554142" y="2463119"/>
            <a:ext cx="2851242" cy="1149864"/>
          </a:xfrm>
          <a:prstGeom prst="straightConnector1">
            <a:avLst/>
          </a:prstGeom>
          <a:ln w="381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C6035247-91E0-132F-E8BB-916A6354AB2F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554142" y="3612983"/>
            <a:ext cx="2851241" cy="1406662"/>
          </a:xfrm>
          <a:prstGeom prst="straightConnector1">
            <a:avLst/>
          </a:prstGeom>
          <a:ln w="381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Digital College Brasil">
            <a:extLst>
              <a:ext uri="{FF2B5EF4-FFF2-40B4-BE49-F238E27FC236}">
                <a16:creationId xmlns:a16="http://schemas.microsoft.com/office/drawing/2014/main" id="{D832F8E9-60AE-AD51-32B3-D1E306BD3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3" y="6139497"/>
            <a:ext cx="575628" cy="5756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3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881D33-7024-3132-264E-1F1CF827F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28575"/>
            <a:ext cx="11507788" cy="936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>
                <a:solidFill>
                  <a:schemeClr val="bg2"/>
                </a:solidFill>
              </a:rPr>
              <a:t>ETL | TRATAMENTO DOS DADOS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7E9E971-D6A2-3C13-2CAB-9A7F5F963E73}"/>
              </a:ext>
            </a:extLst>
          </p:cNvPr>
          <p:cNvSpPr txBox="1">
            <a:spLocks/>
          </p:cNvSpPr>
          <p:nvPr/>
        </p:nvSpPr>
        <p:spPr>
          <a:xfrm>
            <a:off x="684212" y="1838326"/>
            <a:ext cx="10098088" cy="398144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744C6761-F7D7-4FEB-9C99-5B6EF1249378}"/>
              </a:ext>
            </a:extLst>
          </p:cNvPr>
          <p:cNvSpPr txBox="1"/>
          <p:nvPr/>
        </p:nvSpPr>
        <p:spPr>
          <a:xfrm>
            <a:off x="684212" y="841578"/>
            <a:ext cx="6370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/>
              <a:t>cod_item_elemento</a:t>
            </a:r>
            <a:r>
              <a:rPr lang="pt-BR" sz="2400" dirty="0"/>
              <a:t>, </a:t>
            </a:r>
            <a:r>
              <a:rPr lang="pt-BR" sz="2400" dirty="0" err="1"/>
              <a:t>dsc_item_elemento</a:t>
            </a:r>
            <a:endParaRPr lang="pt-BR" sz="2400" dirty="0"/>
          </a:p>
          <a:p>
            <a:r>
              <a:rPr lang="pt-BR" sz="2400" dirty="0"/>
              <a:t>(Valores nulos)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0F7D777-F26C-F21E-85B4-0A0CF05AC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037" y="1713215"/>
            <a:ext cx="7104246" cy="5018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3762C54-0D5D-B0C6-DD40-E66585541E73}"/>
              </a:ext>
            </a:extLst>
          </p:cNvPr>
          <p:cNvSpPr/>
          <p:nvPr/>
        </p:nvSpPr>
        <p:spPr>
          <a:xfrm>
            <a:off x="2896491" y="3935908"/>
            <a:ext cx="4567141" cy="1377771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2" descr="Digital College Brasil">
            <a:extLst>
              <a:ext uri="{FF2B5EF4-FFF2-40B4-BE49-F238E27FC236}">
                <a16:creationId xmlns:a16="http://schemas.microsoft.com/office/drawing/2014/main" id="{C3C40349-8E31-ED87-54D4-DEEF4A6B5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9213" y="6139497"/>
            <a:ext cx="575628" cy="5756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522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881D33-7024-3132-264E-1F1CF827F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28575"/>
            <a:ext cx="11507788" cy="936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>
                <a:solidFill>
                  <a:schemeClr val="bg2"/>
                </a:solidFill>
              </a:rPr>
              <a:t>ETL | TRATAMENTO DOS DADOS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7E9E971-D6A2-3C13-2CAB-9A7F5F963E73}"/>
              </a:ext>
            </a:extLst>
          </p:cNvPr>
          <p:cNvSpPr txBox="1">
            <a:spLocks/>
          </p:cNvSpPr>
          <p:nvPr/>
        </p:nvSpPr>
        <p:spPr>
          <a:xfrm>
            <a:off x="684212" y="1838326"/>
            <a:ext cx="10098088" cy="398144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744C6761-F7D7-4FEB-9C99-5B6EF1249378}"/>
              </a:ext>
            </a:extLst>
          </p:cNvPr>
          <p:cNvSpPr txBox="1"/>
          <p:nvPr/>
        </p:nvSpPr>
        <p:spPr>
          <a:xfrm>
            <a:off x="684212" y="841578"/>
            <a:ext cx="6370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/>
              <a:t>cod_item_elemento</a:t>
            </a:r>
            <a:r>
              <a:rPr lang="pt-BR" sz="2400" dirty="0"/>
              <a:t>, </a:t>
            </a:r>
            <a:r>
              <a:rPr lang="pt-BR" sz="2400" dirty="0" err="1"/>
              <a:t>dsc_item_elemento</a:t>
            </a:r>
            <a:endParaRPr lang="pt-BR" sz="2400" dirty="0"/>
          </a:p>
          <a:p>
            <a:r>
              <a:rPr lang="pt-BR" sz="2400" dirty="0"/>
              <a:t>(Valores duplicados)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25A1766-E321-46D7-8E8C-A56BE34BB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68" y="2751433"/>
            <a:ext cx="10648463" cy="2430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2" descr="Digital College Brasil">
            <a:extLst>
              <a:ext uri="{FF2B5EF4-FFF2-40B4-BE49-F238E27FC236}">
                <a16:creationId xmlns:a16="http://schemas.microsoft.com/office/drawing/2014/main" id="{EE17727B-6FC0-A5C1-472A-87780FB4B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9213" y="6139497"/>
            <a:ext cx="575628" cy="5756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844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881D33-7024-3132-264E-1F1CF827F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28575"/>
            <a:ext cx="11507788" cy="936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>
                <a:solidFill>
                  <a:schemeClr val="bg2"/>
                </a:solidFill>
              </a:rPr>
              <a:t>ETL | TRATAMENTO DOS DADOS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7E9E971-D6A2-3C13-2CAB-9A7F5F963E73}"/>
              </a:ext>
            </a:extLst>
          </p:cNvPr>
          <p:cNvSpPr txBox="1">
            <a:spLocks/>
          </p:cNvSpPr>
          <p:nvPr/>
        </p:nvSpPr>
        <p:spPr>
          <a:xfrm>
            <a:off x="684212" y="1838326"/>
            <a:ext cx="10098088" cy="398144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744C6761-F7D7-4FEB-9C99-5B6EF1249378}"/>
              </a:ext>
            </a:extLst>
          </p:cNvPr>
          <p:cNvSpPr txBox="1"/>
          <p:nvPr/>
        </p:nvSpPr>
        <p:spPr>
          <a:xfrm>
            <a:off x="684212" y="841578"/>
            <a:ext cx="8174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/>
              <a:t>cod_item_elemento</a:t>
            </a:r>
            <a:r>
              <a:rPr lang="pt-BR" sz="2400" dirty="0"/>
              <a:t>, </a:t>
            </a:r>
            <a:r>
              <a:rPr lang="pt-BR" sz="2400" dirty="0" err="1"/>
              <a:t>dsc_item_elemento</a:t>
            </a:r>
            <a:endParaRPr lang="pt-BR" sz="2400" dirty="0"/>
          </a:p>
          <a:p>
            <a:r>
              <a:rPr lang="pt-BR" sz="2400" dirty="0"/>
              <a:t>(Valores duplicados, erro digitação, texto minúsculo)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54E453D-62F0-224A-A975-C7261C6D6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708" y="1642095"/>
            <a:ext cx="7219492" cy="5152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2" descr="Digital College Brasil">
            <a:extLst>
              <a:ext uri="{FF2B5EF4-FFF2-40B4-BE49-F238E27FC236}">
                <a16:creationId xmlns:a16="http://schemas.microsoft.com/office/drawing/2014/main" id="{9174C084-C00D-8CD3-6633-5A9038F2A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9213" y="6139497"/>
            <a:ext cx="575628" cy="5756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339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881D33-7024-3132-264E-1F1CF827F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28575"/>
            <a:ext cx="11507788" cy="936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>
                <a:solidFill>
                  <a:schemeClr val="bg2"/>
                </a:solidFill>
              </a:rPr>
              <a:t>ETL | TRATAMENTO DOS DADOS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7E9E971-D6A2-3C13-2CAB-9A7F5F963E73}"/>
              </a:ext>
            </a:extLst>
          </p:cNvPr>
          <p:cNvSpPr txBox="1">
            <a:spLocks/>
          </p:cNvSpPr>
          <p:nvPr/>
        </p:nvSpPr>
        <p:spPr>
          <a:xfrm>
            <a:off x="684212" y="1838326"/>
            <a:ext cx="10098088" cy="398144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744C6761-F7D7-4FEB-9C99-5B6EF1249378}"/>
              </a:ext>
            </a:extLst>
          </p:cNvPr>
          <p:cNvSpPr txBox="1"/>
          <p:nvPr/>
        </p:nvSpPr>
        <p:spPr>
          <a:xfrm>
            <a:off x="684212" y="841578"/>
            <a:ext cx="8174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/>
              <a:t>cod_item_elemento</a:t>
            </a:r>
            <a:r>
              <a:rPr lang="pt-BR" sz="2400" dirty="0"/>
              <a:t>, </a:t>
            </a:r>
            <a:r>
              <a:rPr lang="pt-BR" sz="2400" dirty="0" err="1"/>
              <a:t>dsc_item_elemento</a:t>
            </a:r>
            <a:endParaRPr lang="pt-BR" sz="2400" dirty="0"/>
          </a:p>
          <a:p>
            <a:r>
              <a:rPr lang="pt-BR" sz="2400" dirty="0"/>
              <a:t>(Valores duplicados, erro digitação, texto minúsculo)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4798F7E-29D8-EDEB-B457-98EC7E7BC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328" y="1778202"/>
            <a:ext cx="6383312" cy="4969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2" descr="Digital College Brasil">
            <a:extLst>
              <a:ext uri="{FF2B5EF4-FFF2-40B4-BE49-F238E27FC236}">
                <a16:creationId xmlns:a16="http://schemas.microsoft.com/office/drawing/2014/main" id="{F8800312-9F9F-CE7E-37E8-4969A2C14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9213" y="6139497"/>
            <a:ext cx="575628" cy="5756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311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881D33-7024-3132-264E-1F1CF827F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28575"/>
            <a:ext cx="11507788" cy="936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>
                <a:solidFill>
                  <a:schemeClr val="bg2"/>
                </a:solidFill>
              </a:rPr>
              <a:t>ETL | TRATAMENTO DOS DADOS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7E9E971-D6A2-3C13-2CAB-9A7F5F963E73}"/>
              </a:ext>
            </a:extLst>
          </p:cNvPr>
          <p:cNvSpPr txBox="1">
            <a:spLocks/>
          </p:cNvSpPr>
          <p:nvPr/>
        </p:nvSpPr>
        <p:spPr>
          <a:xfrm>
            <a:off x="1046956" y="1778202"/>
            <a:ext cx="10098088" cy="398144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744C6761-F7D7-4FEB-9C99-5B6EF1249378}"/>
              </a:ext>
            </a:extLst>
          </p:cNvPr>
          <p:cNvSpPr txBox="1"/>
          <p:nvPr/>
        </p:nvSpPr>
        <p:spPr>
          <a:xfrm>
            <a:off x="684212" y="841578"/>
            <a:ext cx="56460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/>
              <a:t>cod_item_categoria</a:t>
            </a:r>
            <a:r>
              <a:rPr lang="pt-BR" sz="2400" dirty="0"/>
              <a:t>, </a:t>
            </a:r>
            <a:r>
              <a:rPr lang="pt-BR" sz="2400" dirty="0" err="1"/>
              <a:t>dsc_categoria</a:t>
            </a:r>
            <a:endParaRPr lang="pt-BR" sz="2400" dirty="0"/>
          </a:p>
          <a:p>
            <a:r>
              <a:rPr lang="pt-BR" sz="2400" dirty="0"/>
              <a:t>(Valores nulos &amp; duplicados)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869CF0F-3383-CCE5-1DC8-7A89C5A54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677" y="1778202"/>
            <a:ext cx="8430645" cy="1689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EC1F999-8662-351A-B68E-7C5AA872F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676" y="3768926"/>
            <a:ext cx="8430646" cy="2838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06EBCC1A-6631-39B1-4C04-099215630B3F}"/>
              </a:ext>
            </a:extLst>
          </p:cNvPr>
          <p:cNvSpPr txBox="1"/>
          <p:nvPr/>
        </p:nvSpPr>
        <p:spPr>
          <a:xfrm>
            <a:off x="1101761" y="3088463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600" b="1" dirty="0"/>
              <a:t>Nulos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D6B49D4-6DE1-22E8-B70B-F549564A3F25}"/>
              </a:ext>
            </a:extLst>
          </p:cNvPr>
          <p:cNvSpPr txBox="1"/>
          <p:nvPr/>
        </p:nvSpPr>
        <p:spPr>
          <a:xfrm>
            <a:off x="540977" y="6259413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600" b="1" dirty="0"/>
              <a:t>Duplicados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A8C81E3-D8D9-D887-3F93-C57F04582AB5}"/>
              </a:ext>
            </a:extLst>
          </p:cNvPr>
          <p:cNvSpPr/>
          <p:nvPr/>
        </p:nvSpPr>
        <p:spPr>
          <a:xfrm>
            <a:off x="2330230" y="4614904"/>
            <a:ext cx="6376890" cy="1401517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Gráfico 12" descr="Marca de seleção com preenchimento sólido">
            <a:extLst>
              <a:ext uri="{FF2B5EF4-FFF2-40B4-BE49-F238E27FC236}">
                <a16:creationId xmlns:a16="http://schemas.microsoft.com/office/drawing/2014/main" id="{A5679ECB-AA3B-EC4F-3BBB-B690F8EB90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7843" y="2165588"/>
            <a:ext cx="914400" cy="914400"/>
          </a:xfrm>
          <a:prstGeom prst="rect">
            <a:avLst/>
          </a:prstGeom>
        </p:spPr>
      </p:pic>
      <p:pic>
        <p:nvPicPr>
          <p:cNvPr id="4" name="Picture 2" descr="Digital College Brasil">
            <a:extLst>
              <a:ext uri="{FF2B5EF4-FFF2-40B4-BE49-F238E27FC236}">
                <a16:creationId xmlns:a16="http://schemas.microsoft.com/office/drawing/2014/main" id="{53512233-53CA-9C7C-A2A3-7893146EA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9213" y="6139497"/>
            <a:ext cx="575628" cy="5756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437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881D33-7024-3132-264E-1F1CF827F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28575"/>
            <a:ext cx="11507788" cy="936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>
                <a:solidFill>
                  <a:schemeClr val="bg2"/>
                </a:solidFill>
              </a:rPr>
              <a:t>ETL | TRATAMENTO DOS DADOS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7E9E971-D6A2-3C13-2CAB-9A7F5F963E73}"/>
              </a:ext>
            </a:extLst>
          </p:cNvPr>
          <p:cNvSpPr txBox="1">
            <a:spLocks/>
          </p:cNvSpPr>
          <p:nvPr/>
        </p:nvSpPr>
        <p:spPr>
          <a:xfrm>
            <a:off x="1046956" y="1778202"/>
            <a:ext cx="10098088" cy="398144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744C6761-F7D7-4FEB-9C99-5B6EF1249378}"/>
              </a:ext>
            </a:extLst>
          </p:cNvPr>
          <p:cNvSpPr txBox="1"/>
          <p:nvPr/>
        </p:nvSpPr>
        <p:spPr>
          <a:xfrm>
            <a:off x="684212" y="841578"/>
            <a:ext cx="46057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/>
              <a:t>vlr_empenho</a:t>
            </a:r>
            <a:r>
              <a:rPr lang="pt-BR" sz="2400" dirty="0"/>
              <a:t>, </a:t>
            </a:r>
            <a:r>
              <a:rPr lang="pt-BR" sz="2400" dirty="0" err="1"/>
              <a:t>vlr_pagamento</a:t>
            </a:r>
            <a:endParaRPr lang="pt-BR" sz="2400" dirty="0"/>
          </a:p>
          <a:p>
            <a:r>
              <a:rPr lang="pt-BR" sz="2400" dirty="0"/>
              <a:t>(Valores nulos &amp; negativos)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45A4C39-EE2A-41EA-D76D-ED3DEC7EB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878" y="1696922"/>
            <a:ext cx="6776244" cy="5063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84A31CA-AA18-0A5A-B294-9255E42C236E}"/>
              </a:ext>
            </a:extLst>
          </p:cNvPr>
          <p:cNvSpPr/>
          <p:nvPr/>
        </p:nvSpPr>
        <p:spPr>
          <a:xfrm>
            <a:off x="3122710" y="4423090"/>
            <a:ext cx="4141690" cy="737987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20509F7-9991-213F-09EC-6069C468A735}"/>
              </a:ext>
            </a:extLst>
          </p:cNvPr>
          <p:cNvSpPr txBox="1"/>
          <p:nvPr/>
        </p:nvSpPr>
        <p:spPr>
          <a:xfrm>
            <a:off x="1976588" y="1778202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600" b="1" dirty="0"/>
              <a:t>Nulos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B178B43-EEE3-5C71-CFEA-F0980EB330FC}"/>
              </a:ext>
            </a:extLst>
          </p:cNvPr>
          <p:cNvSpPr txBox="1"/>
          <p:nvPr/>
        </p:nvSpPr>
        <p:spPr>
          <a:xfrm>
            <a:off x="1519732" y="6016422"/>
            <a:ext cx="1188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600" b="1" dirty="0"/>
              <a:t>Negativos</a:t>
            </a:r>
          </a:p>
        </p:txBody>
      </p:sp>
      <p:pic>
        <p:nvPicPr>
          <p:cNvPr id="4" name="Picture 2" descr="Digital College Brasil">
            <a:extLst>
              <a:ext uri="{FF2B5EF4-FFF2-40B4-BE49-F238E27FC236}">
                <a16:creationId xmlns:a16="http://schemas.microsoft.com/office/drawing/2014/main" id="{E808CD56-179E-0E0A-B93F-C8EDF4A59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9213" y="6139497"/>
            <a:ext cx="575628" cy="5756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394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881D33-7024-3132-264E-1F1CF827F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28575"/>
            <a:ext cx="11507788" cy="936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>
                <a:solidFill>
                  <a:schemeClr val="bg2"/>
                </a:solidFill>
              </a:rPr>
              <a:t>ETL | TRATAMENTO DOS DADOS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7E9E971-D6A2-3C13-2CAB-9A7F5F963E73}"/>
              </a:ext>
            </a:extLst>
          </p:cNvPr>
          <p:cNvSpPr txBox="1">
            <a:spLocks/>
          </p:cNvSpPr>
          <p:nvPr/>
        </p:nvSpPr>
        <p:spPr>
          <a:xfrm>
            <a:off x="1046956" y="1778202"/>
            <a:ext cx="10098088" cy="398144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744C6761-F7D7-4FEB-9C99-5B6EF1249378}"/>
              </a:ext>
            </a:extLst>
          </p:cNvPr>
          <p:cNvSpPr txBox="1"/>
          <p:nvPr/>
        </p:nvSpPr>
        <p:spPr>
          <a:xfrm>
            <a:off x="684212" y="841578"/>
            <a:ext cx="49648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/>
              <a:t>dth_empenho</a:t>
            </a:r>
            <a:r>
              <a:rPr lang="pt-BR" sz="2400" dirty="0"/>
              <a:t>, </a:t>
            </a:r>
            <a:r>
              <a:rPr lang="pt-BR" sz="2400" dirty="0" err="1"/>
              <a:t>dth_pagamento</a:t>
            </a:r>
            <a:endParaRPr lang="pt-BR" sz="2400" dirty="0"/>
          </a:p>
          <a:p>
            <a:r>
              <a:rPr lang="pt-BR" sz="2400" dirty="0"/>
              <a:t>(Valores nulos)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F7260A2-4FB8-59CE-E657-7C9EFFC90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516" y="2098601"/>
            <a:ext cx="7442967" cy="41699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0CBDB1E-F64E-6836-97F5-B5DC1727BEFE}"/>
              </a:ext>
            </a:extLst>
          </p:cNvPr>
          <p:cNvSpPr/>
          <p:nvPr/>
        </p:nvSpPr>
        <p:spPr>
          <a:xfrm>
            <a:off x="2896491" y="4626290"/>
            <a:ext cx="4520309" cy="728029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2" descr="Digital College Brasil">
            <a:extLst>
              <a:ext uri="{FF2B5EF4-FFF2-40B4-BE49-F238E27FC236}">
                <a16:creationId xmlns:a16="http://schemas.microsoft.com/office/drawing/2014/main" id="{1AF69693-63DB-9C66-685C-6A6C95BF6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9213" y="6139497"/>
            <a:ext cx="575628" cy="5756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463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881D33-7024-3132-264E-1F1CF827F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28575"/>
            <a:ext cx="11507788" cy="936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>
                <a:solidFill>
                  <a:schemeClr val="bg2"/>
                </a:solidFill>
              </a:rPr>
              <a:t>MODELAGEM LÓGICA PARA O DW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7E9E971-D6A2-3C13-2CAB-9A7F5F963E73}"/>
              </a:ext>
            </a:extLst>
          </p:cNvPr>
          <p:cNvSpPr txBox="1">
            <a:spLocks/>
          </p:cNvSpPr>
          <p:nvPr/>
        </p:nvSpPr>
        <p:spPr>
          <a:xfrm>
            <a:off x="1046956" y="1778202"/>
            <a:ext cx="10098088" cy="398144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744C6761-F7D7-4FEB-9C99-5B6EF1249378}"/>
              </a:ext>
            </a:extLst>
          </p:cNvPr>
          <p:cNvSpPr txBox="1"/>
          <p:nvPr/>
        </p:nvSpPr>
        <p:spPr>
          <a:xfrm>
            <a:off x="684212" y="841578"/>
            <a:ext cx="6008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Star </a:t>
            </a:r>
            <a:r>
              <a:rPr lang="pt-BR" sz="2400" dirty="0" err="1"/>
              <a:t>Schema</a:t>
            </a:r>
            <a:r>
              <a:rPr lang="pt-BR" sz="2400" dirty="0"/>
              <a:t> | Tabelas Dimensão, Fato</a:t>
            </a:r>
          </a:p>
          <a:p>
            <a:r>
              <a:rPr lang="pt-BR" sz="2400" dirty="0" err="1"/>
              <a:t>BdSchema</a:t>
            </a:r>
            <a:endParaRPr lang="pt-BR" sz="2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81D49F3-A2FD-D7DD-1144-A7F4D567F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988" y="1778202"/>
            <a:ext cx="6842236" cy="485839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2" descr="Digital College Brasil">
            <a:extLst>
              <a:ext uri="{FF2B5EF4-FFF2-40B4-BE49-F238E27FC236}">
                <a16:creationId xmlns:a16="http://schemas.microsoft.com/office/drawing/2014/main" id="{D5F4E26B-D411-F4F7-8862-7D961468F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9213" y="6139497"/>
            <a:ext cx="575628" cy="5756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879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881D33-7024-3132-264E-1F1CF827F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28575"/>
            <a:ext cx="11507788" cy="936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>
                <a:solidFill>
                  <a:schemeClr val="bg2"/>
                </a:solidFill>
              </a:rPr>
              <a:t>DATA WAREHOUSE (CRIAR BD &amp; TABELAS)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7E9E971-D6A2-3C13-2CAB-9A7F5F963E73}"/>
              </a:ext>
            </a:extLst>
          </p:cNvPr>
          <p:cNvSpPr txBox="1">
            <a:spLocks/>
          </p:cNvSpPr>
          <p:nvPr/>
        </p:nvSpPr>
        <p:spPr>
          <a:xfrm>
            <a:off x="684212" y="1838326"/>
            <a:ext cx="10098088" cy="398144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6FC1154-FCDA-7E14-B363-01D3F3455BCF}"/>
              </a:ext>
            </a:extLst>
          </p:cNvPr>
          <p:cNvSpPr txBox="1"/>
          <p:nvPr/>
        </p:nvSpPr>
        <p:spPr>
          <a:xfrm>
            <a:off x="684212" y="841578"/>
            <a:ext cx="6120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Modelagem Física | Tabelas: Dimensão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DF7DD16-4142-74F7-9B57-2D8A57B1D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061" y="1275906"/>
            <a:ext cx="7719877" cy="5521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2" descr="Digital College Brasil">
            <a:extLst>
              <a:ext uri="{FF2B5EF4-FFF2-40B4-BE49-F238E27FC236}">
                <a16:creationId xmlns:a16="http://schemas.microsoft.com/office/drawing/2014/main" id="{3D8D2370-CBA2-8564-F74F-66B5134DA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9213" y="6139497"/>
            <a:ext cx="575628" cy="5756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633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881D33-7024-3132-264E-1F1CF827F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153457"/>
            <a:ext cx="8534400" cy="932393"/>
          </a:xfrm>
        </p:spPr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SUMÁRIO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7E9E971-D6A2-3C13-2CAB-9A7F5F963E73}"/>
              </a:ext>
            </a:extLst>
          </p:cNvPr>
          <p:cNvSpPr txBox="1">
            <a:spLocks/>
          </p:cNvSpPr>
          <p:nvPr/>
        </p:nvSpPr>
        <p:spPr>
          <a:xfrm>
            <a:off x="684212" y="1228725"/>
            <a:ext cx="10098088" cy="5475817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Entendimento do Projeto (</a:t>
            </a:r>
            <a:r>
              <a:rPr lang="pt-BR" sz="2400" dirty="0" err="1">
                <a:solidFill>
                  <a:schemeClr val="tx1"/>
                </a:solidFill>
              </a:rPr>
              <a:t>Kick</a:t>
            </a:r>
            <a:r>
              <a:rPr lang="pt-BR" sz="2400" dirty="0">
                <a:solidFill>
                  <a:schemeClr val="tx1"/>
                </a:solidFill>
              </a:rPr>
              <a:t> off)</a:t>
            </a:r>
          </a:p>
          <a:p>
            <a:pPr marL="0" indent="0">
              <a:buNone/>
            </a:pPr>
            <a:r>
              <a:rPr lang="pt-BR" sz="2400" dirty="0" err="1">
                <a:solidFill>
                  <a:schemeClr val="tx1"/>
                </a:solidFill>
              </a:rPr>
              <a:t>Bd</a:t>
            </a:r>
            <a:r>
              <a:rPr lang="pt-BR" sz="2400" dirty="0">
                <a:solidFill>
                  <a:schemeClr val="tx1"/>
                </a:solidFill>
              </a:rPr>
              <a:t> Produção</a:t>
            </a:r>
          </a:p>
          <a:p>
            <a:pPr marL="0" indent="0">
              <a:buNone/>
            </a:pPr>
            <a:r>
              <a:rPr lang="pt-BR" sz="2400" dirty="0" err="1">
                <a:solidFill>
                  <a:schemeClr val="tx1"/>
                </a:solidFill>
              </a:rPr>
              <a:t>Bd</a:t>
            </a:r>
            <a:r>
              <a:rPr lang="pt-BR" sz="2400" dirty="0">
                <a:solidFill>
                  <a:schemeClr val="tx1"/>
                </a:solidFill>
              </a:rPr>
              <a:t> </a:t>
            </a:r>
            <a:r>
              <a:rPr lang="pt-BR" sz="2400" dirty="0" err="1">
                <a:solidFill>
                  <a:schemeClr val="tx1"/>
                </a:solidFill>
              </a:rPr>
              <a:t>Stage</a:t>
            </a:r>
            <a:endParaRPr lang="pt-BR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ETL (</a:t>
            </a:r>
            <a:r>
              <a:rPr lang="pt-BR" sz="2400" dirty="0" err="1">
                <a:solidFill>
                  <a:schemeClr val="tx1"/>
                </a:solidFill>
              </a:rPr>
              <a:t>Extract</a:t>
            </a:r>
            <a:r>
              <a:rPr lang="pt-BR" sz="2400" dirty="0">
                <a:solidFill>
                  <a:schemeClr val="tx1"/>
                </a:solidFill>
              </a:rPr>
              <a:t>, </a:t>
            </a:r>
            <a:r>
              <a:rPr lang="pt-BR" sz="2400" dirty="0" err="1">
                <a:solidFill>
                  <a:schemeClr val="tx1"/>
                </a:solidFill>
              </a:rPr>
              <a:t>Transform</a:t>
            </a:r>
            <a:r>
              <a:rPr lang="pt-BR" sz="2400" dirty="0">
                <a:solidFill>
                  <a:schemeClr val="tx1"/>
                </a:solidFill>
              </a:rPr>
              <a:t>, </a:t>
            </a:r>
            <a:r>
              <a:rPr lang="pt-BR" sz="2400" dirty="0" err="1">
                <a:solidFill>
                  <a:schemeClr val="tx1"/>
                </a:solidFill>
              </a:rPr>
              <a:t>Load</a:t>
            </a:r>
            <a:r>
              <a:rPr lang="pt-BR" sz="2400" dirty="0">
                <a:solidFill>
                  <a:schemeClr val="tx1"/>
                </a:solidFill>
              </a:rPr>
              <a:t>) | Tratamento dos Dados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Modelagem Lógica para o </a:t>
            </a:r>
            <a:r>
              <a:rPr lang="pt-BR" sz="2400" dirty="0" err="1">
                <a:solidFill>
                  <a:schemeClr val="tx1"/>
                </a:solidFill>
              </a:rPr>
              <a:t>dw</a:t>
            </a:r>
            <a:r>
              <a:rPr lang="pt-BR" sz="2400" dirty="0">
                <a:solidFill>
                  <a:schemeClr val="tx1"/>
                </a:solidFill>
              </a:rPr>
              <a:t> (</a:t>
            </a:r>
            <a:r>
              <a:rPr lang="pt-BR" sz="2400" dirty="0" err="1">
                <a:solidFill>
                  <a:schemeClr val="tx1"/>
                </a:solidFill>
              </a:rPr>
              <a:t>BdSchema</a:t>
            </a:r>
            <a:r>
              <a:rPr lang="pt-BR" sz="2400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pt-BR" sz="2400" dirty="0" err="1">
                <a:solidFill>
                  <a:schemeClr val="tx1"/>
                </a:solidFill>
              </a:rPr>
              <a:t>Bd</a:t>
            </a:r>
            <a:r>
              <a:rPr lang="pt-BR" sz="2400" dirty="0">
                <a:solidFill>
                  <a:schemeClr val="tx1"/>
                </a:solidFill>
              </a:rPr>
              <a:t> </a:t>
            </a:r>
            <a:r>
              <a:rPr lang="pt-BR" sz="2400" dirty="0" err="1">
                <a:solidFill>
                  <a:schemeClr val="tx1"/>
                </a:solidFill>
              </a:rPr>
              <a:t>dw</a:t>
            </a:r>
            <a:r>
              <a:rPr lang="pt-BR" sz="2400" dirty="0">
                <a:solidFill>
                  <a:schemeClr val="tx1"/>
                </a:solidFill>
              </a:rPr>
              <a:t> (Data Warehouse)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Conexão </a:t>
            </a:r>
            <a:r>
              <a:rPr lang="pt-BR" sz="2400" dirty="0" err="1">
                <a:solidFill>
                  <a:schemeClr val="tx1"/>
                </a:solidFill>
              </a:rPr>
              <a:t>dw</a:t>
            </a:r>
            <a:r>
              <a:rPr lang="pt-BR" sz="2400" dirty="0">
                <a:solidFill>
                  <a:schemeClr val="tx1"/>
                </a:solidFill>
              </a:rPr>
              <a:t> com Microsoft Power BI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Dashboard</a:t>
            </a: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sz="2400" i="1" dirty="0">
                <a:solidFill>
                  <a:schemeClr val="tx1"/>
                </a:solidFill>
              </a:rPr>
              <a:t>* Documentação do Projeto</a:t>
            </a: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4" name="Picture 2" descr="Digital College Brasil">
            <a:extLst>
              <a:ext uri="{FF2B5EF4-FFF2-40B4-BE49-F238E27FC236}">
                <a16:creationId xmlns:a16="http://schemas.microsoft.com/office/drawing/2014/main" id="{3B1FF9AC-7B51-E69B-A9C5-265C54FA1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9213" y="6139497"/>
            <a:ext cx="575628" cy="5756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106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881D33-7024-3132-264E-1F1CF827F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28575"/>
            <a:ext cx="11507788" cy="936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>
                <a:solidFill>
                  <a:schemeClr val="bg2"/>
                </a:solidFill>
              </a:rPr>
              <a:t>DATA WAREHOUSE (CRIAR BD &amp; TABELAS)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7E9E971-D6A2-3C13-2CAB-9A7F5F963E73}"/>
              </a:ext>
            </a:extLst>
          </p:cNvPr>
          <p:cNvSpPr txBox="1">
            <a:spLocks/>
          </p:cNvSpPr>
          <p:nvPr/>
        </p:nvSpPr>
        <p:spPr>
          <a:xfrm>
            <a:off x="684212" y="1838326"/>
            <a:ext cx="10098088" cy="398144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6FC1154-FCDA-7E14-B363-01D3F3455BCF}"/>
              </a:ext>
            </a:extLst>
          </p:cNvPr>
          <p:cNvSpPr txBox="1"/>
          <p:nvPr/>
        </p:nvSpPr>
        <p:spPr>
          <a:xfrm>
            <a:off x="684212" y="841578"/>
            <a:ext cx="5166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Modelagem Física | Tabela: Fato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79F5796-DA25-4E02-039E-DEEDB924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49" y="2358343"/>
            <a:ext cx="8220101" cy="29350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2" descr="Digital College Brasil">
            <a:extLst>
              <a:ext uri="{FF2B5EF4-FFF2-40B4-BE49-F238E27FC236}">
                <a16:creationId xmlns:a16="http://schemas.microsoft.com/office/drawing/2014/main" id="{9B6DC9E3-A31B-346B-8CB1-E0FA51E9A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9213" y="6139497"/>
            <a:ext cx="575628" cy="5756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73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881D33-7024-3132-264E-1F1CF827F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28575"/>
            <a:ext cx="11507788" cy="936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>
                <a:solidFill>
                  <a:schemeClr val="bg2"/>
                </a:solidFill>
              </a:rPr>
              <a:t>DATA WAREHOUSE (inserir dados)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7E9E971-D6A2-3C13-2CAB-9A7F5F963E73}"/>
              </a:ext>
            </a:extLst>
          </p:cNvPr>
          <p:cNvSpPr txBox="1">
            <a:spLocks/>
          </p:cNvSpPr>
          <p:nvPr/>
        </p:nvSpPr>
        <p:spPr>
          <a:xfrm>
            <a:off x="684212" y="1838326"/>
            <a:ext cx="10098088" cy="398144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6FC1154-FCDA-7E14-B363-01D3F3455BCF}"/>
              </a:ext>
            </a:extLst>
          </p:cNvPr>
          <p:cNvSpPr txBox="1"/>
          <p:nvPr/>
        </p:nvSpPr>
        <p:spPr>
          <a:xfrm>
            <a:off x="684212" y="841578"/>
            <a:ext cx="6120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Modelagem Física | Tabelas: Dimensão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13CD961-4134-7DD3-7D28-5705F22F1F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24"/>
          <a:stretch/>
        </p:blipFill>
        <p:spPr>
          <a:xfrm>
            <a:off x="1098278" y="1855693"/>
            <a:ext cx="9995444" cy="4259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2" descr="Digital College Brasil">
            <a:extLst>
              <a:ext uri="{FF2B5EF4-FFF2-40B4-BE49-F238E27FC236}">
                <a16:creationId xmlns:a16="http://schemas.microsoft.com/office/drawing/2014/main" id="{65556D1C-DB3F-023B-F31B-9B942A9DC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9213" y="6139497"/>
            <a:ext cx="575628" cy="5756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1049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881D33-7024-3132-264E-1F1CF827F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28575"/>
            <a:ext cx="11507788" cy="936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>
                <a:solidFill>
                  <a:schemeClr val="bg2"/>
                </a:solidFill>
              </a:rPr>
              <a:t>DATA WAREHOUSE (inserir dados)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7E9E971-D6A2-3C13-2CAB-9A7F5F963E73}"/>
              </a:ext>
            </a:extLst>
          </p:cNvPr>
          <p:cNvSpPr txBox="1">
            <a:spLocks/>
          </p:cNvSpPr>
          <p:nvPr/>
        </p:nvSpPr>
        <p:spPr>
          <a:xfrm>
            <a:off x="684212" y="1838326"/>
            <a:ext cx="10098088" cy="398144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6FC1154-FCDA-7E14-B363-01D3F3455BCF}"/>
              </a:ext>
            </a:extLst>
          </p:cNvPr>
          <p:cNvSpPr txBox="1"/>
          <p:nvPr/>
        </p:nvSpPr>
        <p:spPr>
          <a:xfrm>
            <a:off x="684212" y="841578"/>
            <a:ext cx="5166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Modelagem Física | Tabela: Fato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434EAD1-BE26-D1C9-0DD4-903CA3BE2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65" y="2085766"/>
            <a:ext cx="10951269" cy="3693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" descr="Digital College Brasil">
            <a:extLst>
              <a:ext uri="{FF2B5EF4-FFF2-40B4-BE49-F238E27FC236}">
                <a16:creationId xmlns:a16="http://schemas.microsoft.com/office/drawing/2014/main" id="{1A683F7D-B5A9-AB95-5E45-2398DEC70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9213" y="6139497"/>
            <a:ext cx="575628" cy="5756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458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881D33-7024-3132-264E-1F1CF827F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28575"/>
            <a:ext cx="11507788" cy="936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>
                <a:solidFill>
                  <a:schemeClr val="bg2"/>
                </a:solidFill>
              </a:rPr>
              <a:t>DASHBOARD PROJETO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7E9E971-D6A2-3C13-2CAB-9A7F5F963E73}"/>
              </a:ext>
            </a:extLst>
          </p:cNvPr>
          <p:cNvSpPr txBox="1">
            <a:spLocks/>
          </p:cNvSpPr>
          <p:nvPr/>
        </p:nvSpPr>
        <p:spPr>
          <a:xfrm>
            <a:off x="684212" y="1838326"/>
            <a:ext cx="10098088" cy="398144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6FC1154-FCDA-7E14-B363-01D3F3455BCF}"/>
              </a:ext>
            </a:extLst>
          </p:cNvPr>
          <p:cNvSpPr txBox="1"/>
          <p:nvPr/>
        </p:nvSpPr>
        <p:spPr>
          <a:xfrm>
            <a:off x="684212" y="841578"/>
            <a:ext cx="5705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Conexão </a:t>
            </a:r>
            <a:r>
              <a:rPr lang="pt-BR" sz="2400" dirty="0" err="1"/>
              <a:t>dw</a:t>
            </a:r>
            <a:r>
              <a:rPr lang="pt-BR" sz="2400" dirty="0"/>
              <a:t> com Microsoft Power BI</a:t>
            </a:r>
          </a:p>
        </p:txBody>
      </p:sp>
      <p:pic>
        <p:nvPicPr>
          <p:cNvPr id="5" name="Picture 2" descr="Digital College Brasil">
            <a:extLst>
              <a:ext uri="{FF2B5EF4-FFF2-40B4-BE49-F238E27FC236}">
                <a16:creationId xmlns:a16="http://schemas.microsoft.com/office/drawing/2014/main" id="{F502C911-DC21-1A2A-42D8-1FBD23C44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9213" y="6139497"/>
            <a:ext cx="575628" cy="5756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490428D-AB19-1E78-CA97-501A55D20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624" y="1489277"/>
            <a:ext cx="9038751" cy="51296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4837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F18700-2AF0-9B50-F374-CC118F95ED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219074"/>
            <a:ext cx="11393488" cy="2971801"/>
          </a:xfrm>
        </p:spPr>
        <p:txBody>
          <a:bodyPr>
            <a:normAutofit/>
          </a:bodyPr>
          <a:lstStyle/>
          <a:p>
            <a:r>
              <a:rPr lang="pt-BR" dirty="0"/>
              <a:t>Obrigado!</a:t>
            </a:r>
          </a:p>
        </p:txBody>
      </p:sp>
      <p:pic>
        <p:nvPicPr>
          <p:cNvPr id="3" name="Picture 2" descr="Digital College Brasil">
            <a:extLst>
              <a:ext uri="{FF2B5EF4-FFF2-40B4-BE49-F238E27FC236}">
                <a16:creationId xmlns:a16="http://schemas.microsoft.com/office/drawing/2014/main" id="{D917FA70-3111-FF75-1109-E771A3184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115" y="3988435"/>
            <a:ext cx="1931353" cy="19313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017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881D33-7024-3132-264E-1F1CF827F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28575"/>
            <a:ext cx="11507788" cy="936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>
                <a:solidFill>
                  <a:schemeClr val="bg2"/>
                </a:solidFill>
              </a:rPr>
              <a:t>Entendimento do Projeto (</a:t>
            </a:r>
            <a:r>
              <a:rPr lang="pt-BR" sz="3200" dirty="0" err="1">
                <a:solidFill>
                  <a:schemeClr val="bg2"/>
                </a:solidFill>
              </a:rPr>
              <a:t>Kick</a:t>
            </a:r>
            <a:r>
              <a:rPr lang="pt-BR" sz="3200" dirty="0">
                <a:solidFill>
                  <a:schemeClr val="bg2"/>
                </a:solidFill>
              </a:rPr>
              <a:t> off)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7E9E971-D6A2-3C13-2CAB-9A7F5F963E73}"/>
              </a:ext>
            </a:extLst>
          </p:cNvPr>
          <p:cNvSpPr txBox="1">
            <a:spLocks/>
          </p:cNvSpPr>
          <p:nvPr/>
        </p:nvSpPr>
        <p:spPr>
          <a:xfrm>
            <a:off x="684212" y="1838326"/>
            <a:ext cx="10098088" cy="398144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0589F85-F14A-F907-380C-C016FF296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80" y="1038225"/>
            <a:ext cx="3702240" cy="54930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84CE4822-2DDB-026E-D548-B4FFB0DFFFF1}"/>
              </a:ext>
            </a:extLst>
          </p:cNvPr>
          <p:cNvSpPr txBox="1">
            <a:spLocks/>
          </p:cNvSpPr>
          <p:nvPr/>
        </p:nvSpPr>
        <p:spPr>
          <a:xfrm>
            <a:off x="4895849" y="1571626"/>
            <a:ext cx="7172325" cy="398144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- Briefing do Projeto;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- Dicionário explicando as colunas e dados da tabela;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- Conhecer o </a:t>
            </a:r>
            <a:r>
              <a:rPr lang="pt-BR" sz="2400" dirty="0" err="1">
                <a:solidFill>
                  <a:schemeClr val="tx1"/>
                </a:solidFill>
              </a:rPr>
              <a:t>bd</a:t>
            </a:r>
            <a:r>
              <a:rPr lang="pt-BR" sz="24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(Leitura e discussão do material)</a:t>
            </a:r>
            <a:r>
              <a:rPr lang="pt-BR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7040D68-9417-EF08-EA26-DA29761D12B0}"/>
              </a:ext>
            </a:extLst>
          </p:cNvPr>
          <p:cNvSpPr txBox="1"/>
          <p:nvPr/>
        </p:nvSpPr>
        <p:spPr>
          <a:xfrm flipH="1">
            <a:off x="4518120" y="6287702"/>
            <a:ext cx="445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i="1" dirty="0"/>
              <a:t>Imagem ilustrativa</a:t>
            </a:r>
          </a:p>
        </p:txBody>
      </p:sp>
      <p:pic>
        <p:nvPicPr>
          <p:cNvPr id="4" name="Picture 2" descr="Digital College Brasil">
            <a:extLst>
              <a:ext uri="{FF2B5EF4-FFF2-40B4-BE49-F238E27FC236}">
                <a16:creationId xmlns:a16="http://schemas.microsoft.com/office/drawing/2014/main" id="{B2F9EB85-16B0-FC30-2FBF-F98BD7355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9213" y="6139497"/>
            <a:ext cx="575628" cy="5756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930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881D33-7024-3132-264E-1F1CF827F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28575"/>
            <a:ext cx="11507788" cy="936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>
                <a:solidFill>
                  <a:schemeClr val="bg2"/>
                </a:solidFill>
              </a:rPr>
              <a:t>BD CGE_CE | RESTORE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7E9E971-D6A2-3C13-2CAB-9A7F5F963E73}"/>
              </a:ext>
            </a:extLst>
          </p:cNvPr>
          <p:cNvSpPr txBox="1">
            <a:spLocks/>
          </p:cNvSpPr>
          <p:nvPr/>
        </p:nvSpPr>
        <p:spPr>
          <a:xfrm>
            <a:off x="684212" y="1838326"/>
            <a:ext cx="10098088" cy="398144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469012F-5C83-9D18-47AD-DDC1EA34B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283" y="1088965"/>
            <a:ext cx="9999433" cy="54801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5F3A7DF-5FA2-4F9A-A0FA-A615B6286F81}"/>
              </a:ext>
            </a:extLst>
          </p:cNvPr>
          <p:cNvSpPr txBox="1"/>
          <p:nvPr/>
        </p:nvSpPr>
        <p:spPr>
          <a:xfrm>
            <a:off x="5505450" y="266054"/>
            <a:ext cx="243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dirty="0"/>
              <a:t>(</a:t>
            </a:r>
            <a:r>
              <a:rPr lang="pt-BR" sz="2400" i="1" dirty="0" err="1"/>
              <a:t>bd</a:t>
            </a:r>
            <a:r>
              <a:rPr lang="pt-BR" sz="2400" i="1" dirty="0"/>
              <a:t> produção)</a:t>
            </a:r>
          </a:p>
        </p:txBody>
      </p:sp>
      <p:pic>
        <p:nvPicPr>
          <p:cNvPr id="4" name="Picture 2" descr="Digital College Brasil">
            <a:extLst>
              <a:ext uri="{FF2B5EF4-FFF2-40B4-BE49-F238E27FC236}">
                <a16:creationId xmlns:a16="http://schemas.microsoft.com/office/drawing/2014/main" id="{E1AF6AFA-4EBB-4BEE-5A05-C7761E082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9213" y="6139497"/>
            <a:ext cx="575628" cy="5756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260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881D33-7024-3132-264E-1F1CF827F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28575"/>
            <a:ext cx="11507788" cy="936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>
                <a:solidFill>
                  <a:schemeClr val="bg2"/>
                </a:solidFill>
              </a:rPr>
              <a:t>BD STAGE (CRIAR BD &amp; TABELA)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7E9E971-D6A2-3C13-2CAB-9A7F5F963E73}"/>
              </a:ext>
            </a:extLst>
          </p:cNvPr>
          <p:cNvSpPr txBox="1">
            <a:spLocks/>
          </p:cNvSpPr>
          <p:nvPr/>
        </p:nvSpPr>
        <p:spPr>
          <a:xfrm>
            <a:off x="684212" y="1838326"/>
            <a:ext cx="10098088" cy="398144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579D46E-E833-4349-3FC5-1720748D1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942" y="965199"/>
            <a:ext cx="4888116" cy="57686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2" descr="Digital College Brasil">
            <a:extLst>
              <a:ext uri="{FF2B5EF4-FFF2-40B4-BE49-F238E27FC236}">
                <a16:creationId xmlns:a16="http://schemas.microsoft.com/office/drawing/2014/main" id="{C84CC828-93D0-C770-AF03-027BB8C28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9213" y="6139497"/>
            <a:ext cx="575628" cy="5756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982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881D33-7024-3132-264E-1F1CF827F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28575"/>
            <a:ext cx="11507788" cy="936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>
                <a:solidFill>
                  <a:schemeClr val="bg2"/>
                </a:solidFill>
              </a:rPr>
              <a:t>BD STAGE (INSERIR DADOS)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7E9E971-D6A2-3C13-2CAB-9A7F5F963E73}"/>
              </a:ext>
            </a:extLst>
          </p:cNvPr>
          <p:cNvSpPr txBox="1">
            <a:spLocks/>
          </p:cNvSpPr>
          <p:nvPr/>
        </p:nvSpPr>
        <p:spPr>
          <a:xfrm>
            <a:off x="684212" y="1838326"/>
            <a:ext cx="10098088" cy="398144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8C1659D-1950-2B0D-2A3D-A24064613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1215890"/>
            <a:ext cx="4654789" cy="52263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C515037-065E-8471-19D4-A496C0F59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078" y="1215889"/>
            <a:ext cx="4654788" cy="52263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2" descr="Digital College Brasil">
            <a:extLst>
              <a:ext uri="{FF2B5EF4-FFF2-40B4-BE49-F238E27FC236}">
                <a16:creationId xmlns:a16="http://schemas.microsoft.com/office/drawing/2014/main" id="{8D92E546-5F83-77AB-5A58-4A0F53EBD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9213" y="6139497"/>
            <a:ext cx="575628" cy="5756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178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881D33-7024-3132-264E-1F1CF827F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28575"/>
            <a:ext cx="11507788" cy="936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>
                <a:solidFill>
                  <a:schemeClr val="bg2"/>
                </a:solidFill>
              </a:rPr>
              <a:t>DEFINIÇÃO DE COLUNAS PARA O DW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7E9E971-D6A2-3C13-2CAB-9A7F5F963E73}"/>
              </a:ext>
            </a:extLst>
          </p:cNvPr>
          <p:cNvSpPr txBox="1">
            <a:spLocks/>
          </p:cNvSpPr>
          <p:nvPr/>
        </p:nvSpPr>
        <p:spPr>
          <a:xfrm>
            <a:off x="684212" y="1838326"/>
            <a:ext cx="10098088" cy="398144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2BA67DEF-7D18-236A-30C7-E6DA80E275D4}"/>
              </a:ext>
            </a:extLst>
          </p:cNvPr>
          <p:cNvSpPr txBox="1">
            <a:spLocks/>
          </p:cNvSpPr>
          <p:nvPr/>
        </p:nvSpPr>
        <p:spPr>
          <a:xfrm>
            <a:off x="684212" y="1438275"/>
            <a:ext cx="11172508" cy="398144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pt-BR" sz="2400" dirty="0">
                <a:solidFill>
                  <a:schemeClr val="tx1"/>
                </a:solidFill>
              </a:rPr>
              <a:t>Definição pela Equipe das colunas a serem trabalhadas;</a:t>
            </a:r>
          </a:p>
          <a:p>
            <a:pPr>
              <a:buFontTx/>
              <a:buChar char="-"/>
            </a:pPr>
            <a:endParaRPr lang="pt-BR" sz="24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pt-BR" sz="2400" dirty="0">
                <a:solidFill>
                  <a:schemeClr val="tx1"/>
                </a:solidFill>
              </a:rPr>
              <a:t>Premissas para Equipe A: Colunas </a:t>
            </a:r>
            <a:r>
              <a:rPr lang="pt-BR" sz="2400" b="1" dirty="0" err="1">
                <a:solidFill>
                  <a:schemeClr val="tx1"/>
                </a:solidFill>
              </a:rPr>
              <a:t>orgao</a:t>
            </a:r>
            <a:r>
              <a:rPr lang="pt-BR" sz="2400" b="1" dirty="0">
                <a:solidFill>
                  <a:schemeClr val="tx1"/>
                </a:solidFill>
              </a:rPr>
              <a:t>, </a:t>
            </a:r>
            <a:r>
              <a:rPr lang="pt-BR" sz="2400" b="1" dirty="0" err="1">
                <a:solidFill>
                  <a:schemeClr val="tx1"/>
                </a:solidFill>
              </a:rPr>
              <a:t>item_elemento</a:t>
            </a:r>
            <a:r>
              <a:rPr lang="pt-BR" sz="2400" b="1" dirty="0">
                <a:solidFill>
                  <a:schemeClr val="tx1"/>
                </a:solidFill>
              </a:rPr>
              <a:t>, </a:t>
            </a:r>
            <a:r>
              <a:rPr lang="pt-BR" sz="2400" b="1" dirty="0" err="1">
                <a:solidFill>
                  <a:schemeClr val="tx1"/>
                </a:solidFill>
              </a:rPr>
              <a:t>item_categoria</a:t>
            </a:r>
            <a:r>
              <a:rPr lang="pt-BR" sz="2400" b="1" dirty="0">
                <a:solidFill>
                  <a:schemeClr val="tx1"/>
                </a:solidFill>
              </a:rPr>
              <a:t>;</a:t>
            </a:r>
          </a:p>
          <a:p>
            <a:pPr>
              <a:buFontTx/>
              <a:buChar char="-"/>
            </a:pPr>
            <a:endParaRPr lang="pt-BR" sz="24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pt-BR" sz="2400" dirty="0">
                <a:solidFill>
                  <a:schemeClr val="tx1"/>
                </a:solidFill>
              </a:rPr>
              <a:t>Proposta para o </a:t>
            </a:r>
            <a:r>
              <a:rPr lang="pt-BR" sz="2400" dirty="0" err="1">
                <a:solidFill>
                  <a:schemeClr val="tx1"/>
                </a:solidFill>
              </a:rPr>
              <a:t>dw</a:t>
            </a:r>
            <a:r>
              <a:rPr lang="pt-BR" sz="2400" dirty="0">
                <a:solidFill>
                  <a:schemeClr val="tx1"/>
                </a:solidFill>
              </a:rPr>
              <a:t>: </a:t>
            </a:r>
            <a:r>
              <a:rPr lang="pt-BR" sz="2400" b="1" dirty="0" err="1">
                <a:solidFill>
                  <a:schemeClr val="tx1"/>
                </a:solidFill>
              </a:rPr>
              <a:t>dim_tempo</a:t>
            </a:r>
            <a:r>
              <a:rPr lang="pt-BR" sz="2400" b="1" dirty="0">
                <a:solidFill>
                  <a:schemeClr val="tx1"/>
                </a:solidFill>
              </a:rPr>
              <a:t>, </a:t>
            </a:r>
            <a:r>
              <a:rPr lang="pt-BR" sz="2400" b="1" dirty="0" err="1">
                <a:solidFill>
                  <a:schemeClr val="tx1"/>
                </a:solidFill>
              </a:rPr>
              <a:t>dim_orgao</a:t>
            </a:r>
            <a:r>
              <a:rPr lang="pt-BR" sz="2400" b="1" dirty="0">
                <a:solidFill>
                  <a:schemeClr val="tx1"/>
                </a:solidFill>
              </a:rPr>
              <a:t>, </a:t>
            </a:r>
            <a:r>
              <a:rPr lang="pt-BR" sz="2400" b="1" dirty="0" err="1">
                <a:solidFill>
                  <a:schemeClr val="tx1"/>
                </a:solidFill>
              </a:rPr>
              <a:t>dim_item_elemento</a:t>
            </a:r>
            <a:r>
              <a:rPr lang="pt-BR" sz="2400" b="1" dirty="0">
                <a:solidFill>
                  <a:schemeClr val="tx1"/>
                </a:solidFill>
              </a:rPr>
              <a:t>, </a:t>
            </a:r>
            <a:r>
              <a:rPr lang="pt-BR" sz="2400" b="1" dirty="0" err="1">
                <a:solidFill>
                  <a:schemeClr val="tx1"/>
                </a:solidFill>
              </a:rPr>
              <a:t>dim_item_categoria</a:t>
            </a:r>
            <a:r>
              <a:rPr lang="pt-BR" sz="2400" b="1" dirty="0">
                <a:solidFill>
                  <a:schemeClr val="tx1"/>
                </a:solidFill>
              </a:rPr>
              <a:t>, </a:t>
            </a:r>
            <a:r>
              <a:rPr lang="pt-BR" sz="2400" b="1" dirty="0" err="1">
                <a:solidFill>
                  <a:schemeClr val="tx1"/>
                </a:solidFill>
              </a:rPr>
              <a:t>fato_execucao_financeira</a:t>
            </a:r>
            <a:r>
              <a:rPr lang="pt-BR" sz="2400" b="1" dirty="0">
                <a:solidFill>
                  <a:schemeClr val="tx1"/>
                </a:solidFill>
              </a:rPr>
              <a:t>                                        (5 tabelas).</a:t>
            </a:r>
          </a:p>
        </p:txBody>
      </p:sp>
      <p:pic>
        <p:nvPicPr>
          <p:cNvPr id="5" name="Picture 2" descr="Digital College Brasil">
            <a:extLst>
              <a:ext uri="{FF2B5EF4-FFF2-40B4-BE49-F238E27FC236}">
                <a16:creationId xmlns:a16="http://schemas.microsoft.com/office/drawing/2014/main" id="{5F2FC9D7-DB6E-59FC-87C0-1D7F795A9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9213" y="6139497"/>
            <a:ext cx="575628" cy="5756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733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881D33-7024-3132-264E-1F1CF827F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28575"/>
            <a:ext cx="11507788" cy="936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>
                <a:solidFill>
                  <a:schemeClr val="bg2"/>
                </a:solidFill>
              </a:rPr>
              <a:t>ETL | TRATAMENTO DOS DADOS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7E9E971-D6A2-3C13-2CAB-9A7F5F963E73}"/>
              </a:ext>
            </a:extLst>
          </p:cNvPr>
          <p:cNvSpPr txBox="1">
            <a:spLocks/>
          </p:cNvSpPr>
          <p:nvPr/>
        </p:nvSpPr>
        <p:spPr>
          <a:xfrm>
            <a:off x="684212" y="1838326"/>
            <a:ext cx="10098088" cy="398144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744C6761-F7D7-4FEB-9C99-5B6EF1249378}"/>
              </a:ext>
            </a:extLst>
          </p:cNvPr>
          <p:cNvSpPr txBox="1"/>
          <p:nvPr/>
        </p:nvSpPr>
        <p:spPr>
          <a:xfrm>
            <a:off x="684212" y="841578"/>
            <a:ext cx="3488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Colunas tratadas (10):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9570DEE8-E953-68FA-B4FF-43D5C7EE5F70}"/>
              </a:ext>
            </a:extLst>
          </p:cNvPr>
          <p:cNvSpPr txBox="1">
            <a:spLocks/>
          </p:cNvSpPr>
          <p:nvPr/>
        </p:nvSpPr>
        <p:spPr>
          <a:xfrm>
            <a:off x="684212" y="1609725"/>
            <a:ext cx="11172508" cy="50006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pt-BR" sz="2400" dirty="0" err="1">
                <a:solidFill>
                  <a:schemeClr val="tx1"/>
                </a:solidFill>
              </a:rPr>
              <a:t>codigo_orgao</a:t>
            </a:r>
            <a:r>
              <a:rPr lang="pt-BR" sz="2400" dirty="0">
                <a:solidFill>
                  <a:schemeClr val="tx1"/>
                </a:solidFill>
              </a:rPr>
              <a:t>, </a:t>
            </a:r>
          </a:p>
          <a:p>
            <a:pPr>
              <a:buFontTx/>
              <a:buChar char="-"/>
            </a:pPr>
            <a:r>
              <a:rPr lang="pt-BR" sz="2400" dirty="0" err="1">
                <a:solidFill>
                  <a:schemeClr val="tx1"/>
                </a:solidFill>
              </a:rPr>
              <a:t>dsc_orgao</a:t>
            </a:r>
            <a:r>
              <a:rPr lang="pt-BR" sz="2400" dirty="0">
                <a:solidFill>
                  <a:schemeClr val="tx1"/>
                </a:solidFill>
              </a:rPr>
              <a:t>,</a:t>
            </a:r>
          </a:p>
          <a:p>
            <a:pPr>
              <a:buFontTx/>
              <a:buChar char="-"/>
            </a:pPr>
            <a:r>
              <a:rPr lang="pt-BR" sz="2400" dirty="0" err="1">
                <a:solidFill>
                  <a:schemeClr val="tx1"/>
                </a:solidFill>
              </a:rPr>
              <a:t>cod_item_elemento</a:t>
            </a:r>
            <a:r>
              <a:rPr lang="pt-BR" sz="2400" dirty="0">
                <a:solidFill>
                  <a:schemeClr val="tx1"/>
                </a:solidFill>
              </a:rPr>
              <a:t>, </a:t>
            </a:r>
          </a:p>
          <a:p>
            <a:pPr>
              <a:buFontTx/>
              <a:buChar char="-"/>
            </a:pPr>
            <a:r>
              <a:rPr lang="pt-BR" sz="2400" dirty="0" err="1">
                <a:solidFill>
                  <a:schemeClr val="tx1"/>
                </a:solidFill>
              </a:rPr>
              <a:t>dsc_item_elemento</a:t>
            </a:r>
            <a:r>
              <a:rPr lang="pt-BR" sz="2400" dirty="0">
                <a:solidFill>
                  <a:schemeClr val="tx1"/>
                </a:solidFill>
              </a:rPr>
              <a:t>,</a:t>
            </a:r>
          </a:p>
          <a:p>
            <a:pPr>
              <a:buFontTx/>
              <a:buChar char="-"/>
            </a:pPr>
            <a:r>
              <a:rPr lang="pt-BR" sz="2400" dirty="0" err="1">
                <a:solidFill>
                  <a:schemeClr val="tx1"/>
                </a:solidFill>
              </a:rPr>
              <a:t>cod_item_categoria</a:t>
            </a:r>
            <a:r>
              <a:rPr lang="pt-BR" sz="2400" dirty="0">
                <a:solidFill>
                  <a:schemeClr val="tx1"/>
                </a:solidFill>
              </a:rPr>
              <a:t>, </a:t>
            </a:r>
          </a:p>
          <a:p>
            <a:pPr>
              <a:buFontTx/>
              <a:buChar char="-"/>
            </a:pPr>
            <a:r>
              <a:rPr lang="pt-BR" sz="2400" dirty="0" err="1">
                <a:solidFill>
                  <a:schemeClr val="tx1"/>
                </a:solidFill>
              </a:rPr>
              <a:t>dsc_categoria</a:t>
            </a:r>
            <a:r>
              <a:rPr lang="pt-BR" sz="2400" dirty="0">
                <a:solidFill>
                  <a:schemeClr val="tx1"/>
                </a:solidFill>
              </a:rPr>
              <a:t>,</a:t>
            </a:r>
          </a:p>
          <a:p>
            <a:pPr>
              <a:buFontTx/>
              <a:buChar char="-"/>
            </a:pPr>
            <a:r>
              <a:rPr lang="pt-BR" sz="2400" dirty="0" err="1">
                <a:solidFill>
                  <a:schemeClr val="tx1"/>
                </a:solidFill>
              </a:rPr>
              <a:t>vlr_empenho</a:t>
            </a:r>
            <a:r>
              <a:rPr lang="pt-BR" sz="2400" dirty="0">
                <a:solidFill>
                  <a:schemeClr val="tx1"/>
                </a:solidFill>
              </a:rPr>
              <a:t>, </a:t>
            </a:r>
          </a:p>
          <a:p>
            <a:pPr>
              <a:buFontTx/>
              <a:buChar char="-"/>
            </a:pPr>
            <a:r>
              <a:rPr lang="pt-BR" sz="2400" dirty="0" err="1">
                <a:solidFill>
                  <a:schemeClr val="tx1"/>
                </a:solidFill>
              </a:rPr>
              <a:t>vlr_pagamento</a:t>
            </a:r>
            <a:r>
              <a:rPr lang="pt-BR" sz="2400" dirty="0">
                <a:solidFill>
                  <a:schemeClr val="tx1"/>
                </a:solidFill>
              </a:rPr>
              <a:t>,</a:t>
            </a:r>
          </a:p>
          <a:p>
            <a:pPr>
              <a:buFontTx/>
              <a:buChar char="-"/>
            </a:pPr>
            <a:r>
              <a:rPr lang="pt-BR" sz="2400" dirty="0" err="1">
                <a:solidFill>
                  <a:schemeClr val="tx1"/>
                </a:solidFill>
              </a:rPr>
              <a:t>dth_empenho</a:t>
            </a:r>
            <a:r>
              <a:rPr lang="pt-BR" sz="2400" dirty="0">
                <a:solidFill>
                  <a:schemeClr val="tx1"/>
                </a:solidFill>
              </a:rPr>
              <a:t>, </a:t>
            </a:r>
          </a:p>
          <a:p>
            <a:pPr>
              <a:buFontTx/>
              <a:buChar char="-"/>
            </a:pPr>
            <a:r>
              <a:rPr lang="pt-BR" sz="2400" dirty="0" err="1">
                <a:solidFill>
                  <a:schemeClr val="tx1"/>
                </a:solidFill>
              </a:rPr>
              <a:t>dth_pagamento</a:t>
            </a:r>
            <a:r>
              <a:rPr lang="pt-BR" sz="2400" dirty="0">
                <a:solidFill>
                  <a:schemeClr val="tx1"/>
                </a:solidFill>
              </a:rPr>
              <a:t>.</a:t>
            </a:r>
          </a:p>
          <a:p>
            <a:pPr>
              <a:buFontTx/>
              <a:buChar char="-"/>
            </a:pPr>
            <a:endParaRPr lang="pt-BR" sz="24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pt-BR" sz="24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pt-BR" sz="2400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4" name="Picture 2" descr="Digital College Brasil">
            <a:extLst>
              <a:ext uri="{FF2B5EF4-FFF2-40B4-BE49-F238E27FC236}">
                <a16:creationId xmlns:a16="http://schemas.microsoft.com/office/drawing/2014/main" id="{9C753C3B-5AB7-8946-14CC-95B0902EE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9213" y="6139497"/>
            <a:ext cx="575628" cy="5756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9911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881D33-7024-3132-264E-1F1CF827F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28575"/>
            <a:ext cx="11507788" cy="936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>
                <a:solidFill>
                  <a:schemeClr val="bg2"/>
                </a:solidFill>
              </a:rPr>
              <a:t>ETL | TRATAMENTO DOS DADOS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7E9E971-D6A2-3C13-2CAB-9A7F5F963E73}"/>
              </a:ext>
            </a:extLst>
          </p:cNvPr>
          <p:cNvSpPr txBox="1">
            <a:spLocks/>
          </p:cNvSpPr>
          <p:nvPr/>
        </p:nvSpPr>
        <p:spPr>
          <a:xfrm>
            <a:off x="684212" y="1838326"/>
            <a:ext cx="10098088" cy="3981449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85E3137-7F9B-3B82-D5F3-B7C93CF81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6" y="2040807"/>
            <a:ext cx="7360028" cy="320691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F7362E7-37E6-9D84-00D9-93F6290C5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642" y="64280"/>
            <a:ext cx="2855394" cy="104770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FFBD694-D603-DE1C-9256-296F7AABD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5518" y="1172506"/>
            <a:ext cx="2279641" cy="435951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2BF75EA-08EB-CC80-0603-F1E4FE86E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4356" y="5592548"/>
            <a:ext cx="3001963" cy="1058559"/>
          </a:xfrm>
          <a:prstGeom prst="rect">
            <a:avLst/>
          </a:prstGeom>
        </p:spPr>
      </p:pic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3689AF14-18BD-A083-08D2-424F0E3904F3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7388430" y="588131"/>
            <a:ext cx="1359212" cy="2207005"/>
          </a:xfrm>
          <a:prstGeom prst="straightConnector1">
            <a:avLst/>
          </a:prstGeom>
          <a:ln w="381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98854DFF-597F-46A4-FCC1-1829D935F4FA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3257550" y="3352265"/>
            <a:ext cx="5777968" cy="2427"/>
          </a:xfrm>
          <a:prstGeom prst="straightConnector1">
            <a:avLst/>
          </a:prstGeom>
          <a:ln w="381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798D9621-26EF-6E89-2BE1-E2ED222FD944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7277100" y="4544237"/>
            <a:ext cx="1397256" cy="1577591"/>
          </a:xfrm>
          <a:prstGeom prst="straightConnector1">
            <a:avLst/>
          </a:prstGeom>
          <a:ln w="381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744C6761-F7D7-4FEB-9C99-5B6EF1249378}"/>
              </a:ext>
            </a:extLst>
          </p:cNvPr>
          <p:cNvSpPr txBox="1"/>
          <p:nvPr/>
        </p:nvSpPr>
        <p:spPr>
          <a:xfrm>
            <a:off x="684212" y="841578"/>
            <a:ext cx="41024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/>
              <a:t>codigo_orgao</a:t>
            </a:r>
            <a:r>
              <a:rPr lang="pt-BR" sz="2400" dirty="0"/>
              <a:t>, </a:t>
            </a:r>
            <a:r>
              <a:rPr lang="pt-BR" sz="2400" dirty="0" err="1"/>
              <a:t>dsc_orgao</a:t>
            </a:r>
            <a:endParaRPr lang="pt-BR" sz="2400" dirty="0"/>
          </a:p>
          <a:p>
            <a:r>
              <a:rPr lang="pt-BR" sz="2400" dirty="0"/>
              <a:t>(Valores nulos) 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92C0058-BAC6-6ED3-FD7E-F776C3A97B20}"/>
              </a:ext>
            </a:extLst>
          </p:cNvPr>
          <p:cNvSpPr txBox="1"/>
          <p:nvPr/>
        </p:nvSpPr>
        <p:spPr>
          <a:xfrm>
            <a:off x="3507276" y="3386315"/>
            <a:ext cx="16353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(439 linhas no total)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6C8BDF9A-2964-7F16-268B-A163EAAEE720}"/>
              </a:ext>
            </a:extLst>
          </p:cNvPr>
          <p:cNvSpPr/>
          <p:nvPr/>
        </p:nvSpPr>
        <p:spPr>
          <a:xfrm>
            <a:off x="430310" y="3711891"/>
            <a:ext cx="3541615" cy="573078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2" descr="Digital College Brasil">
            <a:extLst>
              <a:ext uri="{FF2B5EF4-FFF2-40B4-BE49-F238E27FC236}">
                <a16:creationId xmlns:a16="http://schemas.microsoft.com/office/drawing/2014/main" id="{C20DEEFA-C981-CD13-506F-4FA308D61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73" y="6139497"/>
            <a:ext cx="575628" cy="5756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965670"/>
      </p:ext>
    </p:extLst>
  </p:cSld>
  <p:clrMapOvr>
    <a:masterClrMapping/>
  </p:clrMapOvr>
</p:sld>
</file>

<file path=ppt/theme/theme1.xml><?xml version="1.0" encoding="utf-8"?>
<a:theme xmlns:a="http://schemas.openxmlformats.org/drawingml/2006/main" name="Fatia">
  <a:themeElements>
    <a:clrScheme name="Fatia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Fatia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at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Metadata/LabelInfo.xml><?xml version="1.0" encoding="utf-8"?>
<clbl:labelList xmlns:clbl="http://schemas.microsoft.com/office/2020/mipLabelMetadata">
  <clbl:label id="{37cd273a-1cec-4aae-a297-41480ea54f8d}" enabled="0" method="" siteId="{37cd273a-1cec-4aae-a297-41480ea54f8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346</TotalTime>
  <Words>531</Words>
  <Application>Microsoft Office PowerPoint</Application>
  <PresentationFormat>Widescreen</PresentationFormat>
  <Paragraphs>98</Paragraphs>
  <Slides>24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7" baseType="lpstr">
      <vt:lpstr>Century Gothic</vt:lpstr>
      <vt:lpstr>Wingdings 3</vt:lpstr>
      <vt:lpstr>Fatia</vt:lpstr>
      <vt:lpstr>Projeto bd CGE_CE   </vt:lpstr>
      <vt:lpstr>SUMÁRIO</vt:lpstr>
      <vt:lpstr>Entendimento do Projeto (Kick off)</vt:lpstr>
      <vt:lpstr>BD CGE_CE | RESTORE</vt:lpstr>
      <vt:lpstr>BD STAGE (CRIAR BD &amp; TABELA)</vt:lpstr>
      <vt:lpstr>BD STAGE (INSERIR DADOS)</vt:lpstr>
      <vt:lpstr>DEFINIÇÃO DE COLUNAS PARA O DW</vt:lpstr>
      <vt:lpstr>ETL | TRATAMENTO DOS DADOS</vt:lpstr>
      <vt:lpstr>ETL | TRATAMENTO DOS DADOS</vt:lpstr>
      <vt:lpstr>ETL | TRATAMENTO DOS DADOS</vt:lpstr>
      <vt:lpstr>ETL | TRATAMENTO DOS DADOS</vt:lpstr>
      <vt:lpstr>ETL | TRATAMENTO DOS DADOS</vt:lpstr>
      <vt:lpstr>ETL | TRATAMENTO DOS DADOS</vt:lpstr>
      <vt:lpstr>ETL | TRATAMENTO DOS DADOS</vt:lpstr>
      <vt:lpstr>ETL | TRATAMENTO DOS DADOS</vt:lpstr>
      <vt:lpstr>ETL | TRATAMENTO DOS DADOS</vt:lpstr>
      <vt:lpstr>ETL | TRATAMENTO DOS DADOS</vt:lpstr>
      <vt:lpstr>MODELAGEM LÓGICA PARA O DW</vt:lpstr>
      <vt:lpstr>DATA WAREHOUSE (CRIAR BD &amp; TABELAS)</vt:lpstr>
      <vt:lpstr>DATA WAREHOUSE (CRIAR BD &amp; TABELAS)</vt:lpstr>
      <vt:lpstr>DATA WAREHOUSE (inserir dados)</vt:lpstr>
      <vt:lpstr>DATA WAREHOUSE (inserir dados)</vt:lpstr>
      <vt:lpstr>DASHBOARD PROJETO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bd CGE_CE   </dc:title>
  <dc:creator>Albuquerque, Renato M</dc:creator>
  <cp:lastModifiedBy>Albuquerque, Renato M</cp:lastModifiedBy>
  <cp:revision>1</cp:revision>
  <dcterms:created xsi:type="dcterms:W3CDTF">2024-11-20T21:52:47Z</dcterms:created>
  <dcterms:modified xsi:type="dcterms:W3CDTF">2024-11-23T13:15:42Z</dcterms:modified>
</cp:coreProperties>
</file>